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258" r:id="rId3"/>
    <p:sldId id="256" r:id="rId4"/>
    <p:sldId id="257" r:id="rId5"/>
    <p:sldId id="259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1E7C5BA7-5705-41D7-866E-36ABC4F41C3E}" type="datetimeFigureOut">
              <a:rPr lang="en-US" smtClean="0"/>
              <a:t>1/14/2017</a:t>
            </a:fld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2768EAC6-EF03-4F5C-BFBB-2883C1F0095A}" type="slidenum">
              <a:rPr lang="en-US" smtClean="0"/>
              <a:t>‹#›</a:t>
            </a:fld>
            <a:endParaRPr lang="en-US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C5BA7-5705-41D7-866E-36ABC4F41C3E}" type="datetimeFigureOut">
              <a:rPr lang="en-US" smtClean="0"/>
              <a:t>1/14/2017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8EAC6-EF03-4F5C-BFBB-2883C1F0095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C5BA7-5705-41D7-866E-36ABC4F41C3E}" type="datetimeFigureOut">
              <a:rPr lang="en-US" smtClean="0"/>
              <a:t>1/14/2017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8EAC6-EF03-4F5C-BFBB-2883C1F0095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C5BA7-5705-41D7-866E-36ABC4F41C3E}" type="datetimeFigureOut">
              <a:rPr lang="en-US" smtClean="0"/>
              <a:t>1/14/2017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8EAC6-EF03-4F5C-BFBB-2883C1F009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142756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C5BA7-5705-41D7-866E-36ABC4F41C3E}" type="datetimeFigureOut">
              <a:rPr lang="en-US" smtClean="0"/>
              <a:t>1/14/2017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8EAC6-EF03-4F5C-BFBB-2883C1F009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561570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C5BA7-5705-41D7-866E-36ABC4F41C3E}" type="datetimeFigureOut">
              <a:rPr lang="en-US" smtClean="0"/>
              <a:t>1/14/2017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8EAC6-EF03-4F5C-BFBB-2883C1F009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880341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C5BA7-5705-41D7-866E-36ABC4F41C3E}" type="datetimeFigureOut">
              <a:rPr lang="en-US" smtClean="0"/>
              <a:t>1/14/2017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8EAC6-EF03-4F5C-BFBB-2883C1F009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826606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C5BA7-5705-41D7-866E-36ABC4F41C3E}" type="datetimeFigureOut">
              <a:rPr lang="en-US" smtClean="0"/>
              <a:t>1/14/2017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8EAC6-EF03-4F5C-BFBB-2883C1F009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737227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C5BA7-5705-41D7-866E-36ABC4F41C3E}" type="datetimeFigureOut">
              <a:rPr lang="en-US" smtClean="0"/>
              <a:t>1/14/2017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8EAC6-EF03-4F5C-BFBB-2883C1F009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106732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C5BA7-5705-41D7-866E-36ABC4F41C3E}" type="datetimeFigureOut">
              <a:rPr lang="en-US" smtClean="0"/>
              <a:t>1/14/2017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8EAC6-EF03-4F5C-BFBB-2883C1F009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179905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C5BA7-5705-41D7-866E-36ABC4F41C3E}" type="datetimeFigureOut">
              <a:rPr lang="en-US" smtClean="0"/>
              <a:t>1/14/2017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8EAC6-EF03-4F5C-BFBB-2883C1F009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90845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C5BA7-5705-41D7-866E-36ABC4F41C3E}" type="datetimeFigureOut">
              <a:rPr lang="en-US" smtClean="0"/>
              <a:t>1/14/2017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8EAC6-EF03-4F5C-BFBB-2883C1F0095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C5BA7-5705-41D7-866E-36ABC4F41C3E}" type="datetimeFigureOut">
              <a:rPr lang="en-US" smtClean="0"/>
              <a:t>1/14/2017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8EAC6-EF03-4F5C-BFBB-2883C1F009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203170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C5BA7-5705-41D7-866E-36ABC4F41C3E}" type="datetimeFigureOut">
              <a:rPr lang="en-US" smtClean="0"/>
              <a:t>1/14/2017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8EAC6-EF03-4F5C-BFBB-2883C1F009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526116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C5BA7-5705-41D7-866E-36ABC4F41C3E}" type="datetimeFigureOut">
              <a:rPr lang="en-US" smtClean="0"/>
              <a:t>1/14/2017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8EAC6-EF03-4F5C-BFBB-2883C1F009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65210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C5BA7-5705-41D7-866E-36ABC4F41C3E}" type="datetimeFigureOut">
              <a:rPr lang="en-US" smtClean="0"/>
              <a:t>1/14/2017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8EAC6-EF03-4F5C-BFBB-2883C1F0095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C5BA7-5705-41D7-866E-36ABC4F41C3E}" type="datetimeFigureOut">
              <a:rPr lang="en-US" smtClean="0"/>
              <a:t>1/14/2017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8EAC6-EF03-4F5C-BFBB-2883C1F0095A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C5BA7-5705-41D7-866E-36ABC4F41C3E}" type="datetimeFigureOut">
              <a:rPr lang="en-US" smtClean="0"/>
              <a:t>1/14/2017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8EAC6-EF03-4F5C-BFBB-2883C1F0095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C5BA7-5705-41D7-866E-36ABC4F41C3E}" type="datetimeFigureOut">
              <a:rPr lang="en-US" smtClean="0"/>
              <a:t>1/14/2017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8EAC6-EF03-4F5C-BFBB-2883C1F0095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C5BA7-5705-41D7-866E-36ABC4F41C3E}" type="datetimeFigureOut">
              <a:rPr lang="en-US" smtClean="0"/>
              <a:t>1/14/2017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8EAC6-EF03-4F5C-BFBB-2883C1F0095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C5BA7-5705-41D7-866E-36ABC4F41C3E}" type="datetimeFigureOut">
              <a:rPr lang="en-US" smtClean="0"/>
              <a:t>1/14/2017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8EAC6-EF03-4F5C-BFBB-2883C1F0095A}" type="slidenum">
              <a:rPr lang="en-US" smtClean="0"/>
              <a:t>‹#›</a:t>
            </a:fld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C5BA7-5705-41D7-866E-36ABC4F41C3E}" type="datetimeFigureOut">
              <a:rPr lang="en-US" smtClean="0"/>
              <a:t>1/14/2017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8EAC6-EF03-4F5C-BFBB-2883C1F0095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1E7C5BA7-5705-41D7-866E-36ABC4F41C3E}" type="datetimeFigureOut">
              <a:rPr lang="en-US" smtClean="0"/>
              <a:t>1/14/2017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2768EAC6-EF03-4F5C-BFBB-2883C1F0095A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7C5BA7-5705-41D7-866E-36ABC4F41C3E}" type="datetimeFigureOut">
              <a:rPr lang="en-US" smtClean="0"/>
              <a:t>1/14/2017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68EAC6-EF03-4F5C-BFBB-2883C1F009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61833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82010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David Numbers Israel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400" b="1" dirty="0" smtClean="0">
                <a:solidFill>
                  <a:schemeClr val="tx1"/>
                </a:solidFill>
              </a:rPr>
              <a:t>First Chronicles 21</a:t>
            </a:r>
            <a:endParaRPr lang="en-US" sz="2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19049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400">
        <p14:honeycomb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accent4"/>
                </a:solidFill>
              </a:rPr>
              <a:t>Lessons To Learn From David’s Sin of Numbering Israel</a:t>
            </a:r>
            <a:endParaRPr lang="en-US" b="1" dirty="0">
              <a:solidFill>
                <a:schemeClr val="accent4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2587023"/>
            <a:ext cx="7186108" cy="3508977"/>
          </a:xfrm>
        </p:spPr>
        <p:txBody>
          <a:bodyPr>
            <a:normAutofit/>
          </a:bodyPr>
          <a:lstStyle/>
          <a:p>
            <a:pPr marL="525780" indent="-457200">
              <a:buClrTx/>
              <a:buSzPct val="90000"/>
              <a:buFont typeface="+mj-lt"/>
              <a:buAutoNum type="arabicPeriod"/>
            </a:pPr>
            <a:r>
              <a:rPr lang="en-US" sz="2800" b="1" dirty="0" smtClean="0">
                <a:solidFill>
                  <a:schemeClr val="tx1"/>
                </a:solidFill>
              </a:rPr>
              <a:t>David Stopped Trusting God</a:t>
            </a:r>
          </a:p>
          <a:p>
            <a:pPr marL="525780" indent="-457200">
              <a:buClrTx/>
              <a:buSzPct val="90000"/>
              <a:buFont typeface="+mj-lt"/>
              <a:buAutoNum type="arabicPeriod"/>
            </a:pPr>
            <a:r>
              <a:rPr lang="en-US" sz="2800" b="1" dirty="0" smtClean="0">
                <a:solidFill>
                  <a:schemeClr val="tx1"/>
                </a:solidFill>
              </a:rPr>
              <a:t>Joab Tried To Change David’s Mind</a:t>
            </a:r>
          </a:p>
          <a:p>
            <a:pPr marL="525780" indent="-457200">
              <a:buClrTx/>
              <a:buSzPct val="90000"/>
              <a:buFont typeface="+mj-lt"/>
              <a:buAutoNum type="arabicPeriod"/>
            </a:pPr>
            <a:r>
              <a:rPr lang="en-US" sz="2800" b="1" dirty="0" smtClean="0">
                <a:solidFill>
                  <a:schemeClr val="tx1"/>
                </a:solidFill>
              </a:rPr>
              <a:t>David Acknowledged His Sin</a:t>
            </a:r>
          </a:p>
          <a:p>
            <a:pPr marL="525780" indent="-457200">
              <a:buClrTx/>
              <a:buSzPct val="90000"/>
              <a:buFont typeface="+mj-lt"/>
              <a:buAutoNum type="arabicPeriod"/>
            </a:pPr>
            <a:r>
              <a:rPr lang="en-US" sz="2800" b="1" dirty="0" smtClean="0">
                <a:solidFill>
                  <a:schemeClr val="tx1"/>
                </a:solidFill>
              </a:rPr>
              <a:t>David Accepted God’s Punishment</a:t>
            </a:r>
          </a:p>
          <a:p>
            <a:pPr marL="525780" indent="-457200">
              <a:buClrTx/>
              <a:buSzPct val="90000"/>
              <a:buFont typeface="+mj-lt"/>
              <a:buAutoNum type="arabicPeriod"/>
            </a:pPr>
            <a:r>
              <a:rPr lang="en-US" sz="2800" b="1" dirty="0" smtClean="0">
                <a:solidFill>
                  <a:schemeClr val="tx1"/>
                </a:solidFill>
              </a:rPr>
              <a:t>David Understood the True Meaning of Sacrifice</a:t>
            </a: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4733365" y="76201"/>
            <a:ext cx="3309803" cy="53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8580" indent="0" algn="ctr">
              <a:buNone/>
            </a:pPr>
            <a:r>
              <a:rPr lang="en-US" b="1" dirty="0" smtClean="0">
                <a:solidFill>
                  <a:schemeClr val="bg1"/>
                </a:solidFill>
              </a:rPr>
              <a:t>First Chronicles 21</a:t>
            </a:r>
            <a:endParaRPr lang="en-U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49654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400">
        <p14:honeycomb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3147205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9</TotalTime>
  <Words>43</Words>
  <Application>Microsoft Office PowerPoint</Application>
  <PresentationFormat>On-screen Show (4:3)</PresentationFormat>
  <Paragraphs>9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6" baseType="lpstr">
      <vt:lpstr>Austin</vt:lpstr>
      <vt:lpstr>Office Theme</vt:lpstr>
      <vt:lpstr>PowerPoint Presentation</vt:lpstr>
      <vt:lpstr>David Numbers Israel</vt:lpstr>
      <vt:lpstr>Lessons To Learn From David’s Sin of Numbering Israel</vt:lpstr>
      <vt:lpstr>PowerPoint Presentation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David Numbers Israel</dc:title>
  <dc:creator>Heath</dc:creator>
  <cp:lastModifiedBy>Heath</cp:lastModifiedBy>
  <cp:revision>2</cp:revision>
  <dcterms:created xsi:type="dcterms:W3CDTF">2017-01-14T17:36:28Z</dcterms:created>
  <dcterms:modified xsi:type="dcterms:W3CDTF">2017-01-14T17:46:19Z</dcterms:modified>
</cp:coreProperties>
</file>