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2" r:id="rId3"/>
    <p:sldId id="256" r:id="rId4"/>
    <p:sldId id="257" r:id="rId5"/>
    <p:sldId id="258" r:id="rId6"/>
    <p:sldId id="260" r:id="rId7"/>
    <p:sldId id="259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10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75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66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04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26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160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121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2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329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35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6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8766E-C1FC-4A92-941D-35D44F36022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D79BC-B0EC-44F6-8B29-69BA74E1C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9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16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4038600" cy="2593975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Those Who Would Come To Jesus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187175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Jesus Came To Save Sinners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 smtClean="0">
                <a:solidFill>
                  <a:schemeClr val="tx1"/>
                </a:solidFill>
              </a:rPr>
              <a:t>He was criticized for associating with “undesirables” (Matt. 9:9-13).</a:t>
            </a:r>
          </a:p>
          <a:p>
            <a:pPr>
              <a:buClr>
                <a:schemeClr val="tx1"/>
              </a:buClr>
            </a:pPr>
            <a:r>
              <a:rPr lang="en-US" sz="2800" dirty="0" smtClean="0">
                <a:solidFill>
                  <a:schemeClr val="tx1"/>
                </a:solidFill>
              </a:rPr>
              <a:t>Jesus saved the worst of sinners (1 Tim. 1;13-16).</a:t>
            </a:r>
          </a:p>
          <a:p>
            <a:pPr>
              <a:buClr>
                <a:schemeClr val="tx1"/>
              </a:buClr>
            </a:pPr>
            <a:r>
              <a:rPr lang="en-US" sz="2800" dirty="0" smtClean="0">
                <a:solidFill>
                  <a:schemeClr val="tx1"/>
                </a:solidFill>
              </a:rPr>
              <a:t>God desires all to be saved (1 Tim. 2:3-4).</a:t>
            </a:r>
          </a:p>
          <a:p>
            <a:pPr>
              <a:buClr>
                <a:schemeClr val="tx1"/>
              </a:buClr>
            </a:pPr>
            <a:r>
              <a:rPr lang="en-US" sz="2800" dirty="0" smtClean="0">
                <a:solidFill>
                  <a:schemeClr val="tx1"/>
                </a:solidFill>
              </a:rPr>
              <a:t>The churches in the First Century were made up of people who had practiced vile and unacceptable sins (1 Cor. 6:9-11).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630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Kind of Prospect Would We Prefer?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 algn="ctr">
              <a:buClr>
                <a:schemeClr val="tx1"/>
              </a:buCl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“There </a:t>
            </a:r>
            <a:r>
              <a:rPr lang="en-US" sz="3200" dirty="0">
                <a:solidFill>
                  <a:schemeClr val="tx1"/>
                </a:solidFill>
              </a:rPr>
              <a:t>was a certain man in Caesarea called Cornelius, a centurion of what was called the Italian Regiment, </a:t>
            </a:r>
            <a:r>
              <a:rPr lang="en-US" sz="3200" dirty="0" smtClean="0">
                <a:solidFill>
                  <a:schemeClr val="tx1"/>
                </a:solidFill>
              </a:rPr>
              <a:t>a </a:t>
            </a:r>
            <a:r>
              <a:rPr lang="en-US" sz="3200" dirty="0">
                <a:solidFill>
                  <a:schemeClr val="tx1"/>
                </a:solidFill>
              </a:rPr>
              <a:t>devout man and one who feared God with all his household, who gave alms generously to the people, and prayed to God </a:t>
            </a:r>
            <a:r>
              <a:rPr lang="en-US" sz="3200" dirty="0" smtClean="0">
                <a:solidFill>
                  <a:schemeClr val="tx1"/>
                </a:solidFill>
              </a:rPr>
              <a:t>always” (Acts 10:1-2).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603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Problems Were Brought To Jesus?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Problems </a:t>
            </a:r>
            <a:r>
              <a:rPr lang="en-US" sz="3200" dirty="0">
                <a:solidFill>
                  <a:schemeClr val="tx1"/>
                </a:solidFill>
              </a:rPr>
              <a:t>with their children (Mark 9:14-29).</a:t>
            </a: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Victims </a:t>
            </a:r>
            <a:r>
              <a:rPr lang="en-US" sz="3200" dirty="0">
                <a:solidFill>
                  <a:schemeClr val="tx1"/>
                </a:solidFill>
              </a:rPr>
              <a:t>of </a:t>
            </a:r>
            <a:r>
              <a:rPr lang="en-US" sz="3200" dirty="0" smtClean="0">
                <a:solidFill>
                  <a:schemeClr val="tx1"/>
                </a:solidFill>
              </a:rPr>
              <a:t>abuse. </a:t>
            </a:r>
            <a:endParaRPr lang="en-US" sz="32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Living </a:t>
            </a:r>
            <a:r>
              <a:rPr lang="en-US" sz="3200" dirty="0">
                <a:solidFill>
                  <a:schemeClr val="tx1"/>
                </a:solidFill>
              </a:rPr>
              <a:t>in poverty (Luke 21:1-4).</a:t>
            </a: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Living </a:t>
            </a:r>
            <a:r>
              <a:rPr lang="en-US" sz="3200" dirty="0">
                <a:solidFill>
                  <a:schemeClr val="tx1"/>
                </a:solidFill>
              </a:rPr>
              <a:t>in adultery or sexual sin (John 4:15-18). </a:t>
            </a: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Outcasts from society </a:t>
            </a:r>
            <a:r>
              <a:rPr lang="en-US" sz="3200" dirty="0">
                <a:solidFill>
                  <a:schemeClr val="tx1"/>
                </a:solidFill>
              </a:rPr>
              <a:t>(Mark </a:t>
            </a:r>
            <a:r>
              <a:rPr lang="en-US" sz="3200" dirty="0" smtClean="0">
                <a:solidFill>
                  <a:schemeClr val="tx1"/>
                </a:solidFill>
              </a:rPr>
              <a:t>1:40-41).</a:t>
            </a:r>
            <a:endParaRPr lang="en-US" sz="32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Entrenched </a:t>
            </a:r>
            <a:r>
              <a:rPr lang="en-US" sz="3200" dirty="0">
                <a:solidFill>
                  <a:schemeClr val="tx1"/>
                </a:solidFill>
              </a:rPr>
              <a:t>in religious error (Phil. 3:5-7). </a:t>
            </a:r>
          </a:p>
        </p:txBody>
      </p:sp>
    </p:spTree>
    <p:extLst>
      <p:ext uri="{BB962C8B-B14F-4D97-AF65-F5344CB8AC3E}">
        <p14:creationId xmlns:p14="http://schemas.microsoft.com/office/powerpoint/2010/main" val="177599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Problems Were Brought To Jesus?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338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Problems </a:t>
            </a:r>
            <a:r>
              <a:rPr lang="en-US" sz="3200" dirty="0">
                <a:solidFill>
                  <a:schemeClr val="tx1"/>
                </a:solidFill>
              </a:rPr>
              <a:t>with their children (Mark 9:14-29).</a:t>
            </a: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Victims </a:t>
            </a:r>
            <a:r>
              <a:rPr lang="en-US" sz="3200" dirty="0">
                <a:solidFill>
                  <a:schemeClr val="tx1"/>
                </a:solidFill>
              </a:rPr>
              <a:t>of </a:t>
            </a:r>
            <a:r>
              <a:rPr lang="en-US" sz="3200" dirty="0" smtClean="0">
                <a:solidFill>
                  <a:schemeClr val="tx1"/>
                </a:solidFill>
              </a:rPr>
              <a:t>abuse. </a:t>
            </a:r>
            <a:endParaRPr lang="en-US" sz="32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Living </a:t>
            </a:r>
            <a:r>
              <a:rPr lang="en-US" sz="3200" dirty="0">
                <a:solidFill>
                  <a:schemeClr val="tx1"/>
                </a:solidFill>
              </a:rPr>
              <a:t>in poverty (Luke 21:1-4).</a:t>
            </a: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Living </a:t>
            </a:r>
            <a:r>
              <a:rPr lang="en-US" sz="3200" dirty="0">
                <a:solidFill>
                  <a:schemeClr val="tx1"/>
                </a:solidFill>
              </a:rPr>
              <a:t>in adultery or sexual sin (John 4:15-18). </a:t>
            </a: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Outcasts from society </a:t>
            </a:r>
            <a:r>
              <a:rPr lang="en-US" sz="3200" dirty="0">
                <a:solidFill>
                  <a:schemeClr val="tx1"/>
                </a:solidFill>
              </a:rPr>
              <a:t>(Mark </a:t>
            </a:r>
            <a:r>
              <a:rPr lang="en-US" sz="3200" dirty="0" smtClean="0">
                <a:solidFill>
                  <a:schemeClr val="tx1"/>
                </a:solidFill>
              </a:rPr>
              <a:t>1:40-41).</a:t>
            </a:r>
            <a:endParaRPr lang="en-US" sz="32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Entrenched </a:t>
            </a:r>
            <a:r>
              <a:rPr lang="en-US" sz="3200" dirty="0">
                <a:solidFill>
                  <a:schemeClr val="tx1"/>
                </a:solidFill>
              </a:rPr>
              <a:t>in religious error (Phil. 3:5-7).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5410200"/>
            <a:ext cx="7315200" cy="990600"/>
          </a:xfrm>
          <a:prstGeom prst="roundRect">
            <a:avLst/>
          </a:prstGeom>
          <a:solidFill>
            <a:schemeClr val="tx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5638800"/>
            <a:ext cx="6858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</a:rPr>
              <a:t>What if these people showed up at Knollwood?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32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Why Be Concerned With Such Things?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 smtClean="0">
                <a:solidFill>
                  <a:schemeClr val="tx1"/>
                </a:solidFill>
              </a:rPr>
              <a:t>Jesus issued strong warnings against those who would prevent others from coming unto Him and entering His Kingdom. </a:t>
            </a:r>
          </a:p>
          <a:p>
            <a:pPr lvl="1">
              <a:buClr>
                <a:schemeClr val="tx1"/>
              </a:buClr>
              <a:buSzPct val="79000"/>
            </a:pPr>
            <a:r>
              <a:rPr lang="en-US" sz="3200" dirty="0" smtClean="0">
                <a:solidFill>
                  <a:schemeClr val="tx1"/>
                </a:solidFill>
              </a:rPr>
              <a:t>Matthew 18:1-7</a:t>
            </a:r>
          </a:p>
          <a:p>
            <a:pPr lvl="1">
              <a:buClr>
                <a:schemeClr val="tx1"/>
              </a:buClr>
              <a:buSzPct val="79000"/>
            </a:pPr>
            <a:r>
              <a:rPr lang="en-US" sz="3200" dirty="0" smtClean="0">
                <a:solidFill>
                  <a:schemeClr val="tx1"/>
                </a:solidFill>
              </a:rPr>
              <a:t>Matthew 23:13</a:t>
            </a:r>
          </a:p>
          <a:p>
            <a:pPr lvl="1">
              <a:buClr>
                <a:schemeClr val="tx1"/>
              </a:buClr>
              <a:buSzPct val="79000"/>
            </a:pPr>
            <a:r>
              <a:rPr lang="en-US" sz="3200" dirty="0" smtClean="0">
                <a:solidFill>
                  <a:schemeClr val="tx1"/>
                </a:solidFill>
              </a:rPr>
              <a:t>1 Thessalonians 2:15-16</a:t>
            </a:r>
          </a:p>
          <a:p>
            <a:pPr lvl="1">
              <a:buClr>
                <a:schemeClr val="tx1"/>
              </a:buClr>
              <a:buSzPct val="79000"/>
            </a:pPr>
            <a:r>
              <a:rPr lang="en-US" sz="3200" dirty="0" smtClean="0">
                <a:solidFill>
                  <a:schemeClr val="tx1"/>
                </a:solidFill>
              </a:rPr>
              <a:t>James 2:2-9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90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6629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</TotalTime>
  <Words>281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Thatch</vt:lpstr>
      <vt:lpstr>Office Theme</vt:lpstr>
      <vt:lpstr>PowerPoint Presentation</vt:lpstr>
      <vt:lpstr>Those Who Would Come To Jesus</vt:lpstr>
      <vt:lpstr>Jesus Came To Save Sinners</vt:lpstr>
      <vt:lpstr>What Kind of Prospect Would We Prefer?</vt:lpstr>
      <vt:lpstr>What Problems Were Brought To Jesus?</vt:lpstr>
      <vt:lpstr>What Problems Were Brought To Jesus?</vt:lpstr>
      <vt:lpstr>Why Be Concerned With Such Things?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Those Who Would Come To Jesus</dc:title>
  <dc:creator>Heath</dc:creator>
  <cp:lastModifiedBy>Heath</cp:lastModifiedBy>
  <cp:revision>4</cp:revision>
  <dcterms:created xsi:type="dcterms:W3CDTF">2017-01-06T18:43:53Z</dcterms:created>
  <dcterms:modified xsi:type="dcterms:W3CDTF">2017-01-06T19:08:44Z</dcterms:modified>
</cp:coreProperties>
</file>