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52" r:id="rId2"/>
    <p:sldId id="282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35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E2389-522F-465A-8814-02F39075AA86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FCEA7-8A6C-4227-9B0A-A4B7C5FA4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5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3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7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30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9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3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8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4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6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71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5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5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D4D30-E383-475A-8194-6354B9341A0C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6625-D95A-4F47-A9A3-F4EC9A786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527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485361" y="2268606"/>
            <a:ext cx="8062291" cy="3363567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Joshua 4:21 - </a:t>
            </a:r>
          </a:p>
          <a:p>
            <a:pPr algn="ctr"/>
            <a:endParaRPr lang="en-US" sz="1600" dirty="0"/>
          </a:p>
          <a:p>
            <a:pPr algn="ctr"/>
            <a:r>
              <a:rPr lang="en-US" sz="3200" b="1" i="1" dirty="0"/>
              <a:t>And he said to the people of Israel, “When your children ask their fathers in </a:t>
            </a:r>
            <a:r>
              <a:rPr lang="en-US" sz="3600" b="1" i="1" u="sng" dirty="0"/>
              <a:t>times to come</a:t>
            </a:r>
            <a:r>
              <a:rPr lang="en-US" sz="3200" b="1" i="1" dirty="0"/>
              <a:t>, What do these stones mean?”</a:t>
            </a:r>
          </a:p>
          <a:p>
            <a:pPr algn="ctr"/>
            <a:endParaRPr lang="en-US" sz="2700" b="1" i="1" dirty="0"/>
          </a:p>
        </p:txBody>
      </p:sp>
    </p:spTree>
    <p:extLst>
      <p:ext uri="{BB962C8B-B14F-4D97-AF65-F5344CB8AC3E}">
        <p14:creationId xmlns:p14="http://schemas.microsoft.com/office/powerpoint/2010/main" val="204415726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75861" y="1717667"/>
            <a:ext cx="6599582" cy="4113289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dirty="0"/>
              <a:t>What does this _______ mean?: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Bible</a:t>
            </a:r>
          </a:p>
          <a:p>
            <a:pPr marL="600075" lvl="1" indent="-257175"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Baptism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Christian Life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Memorial – Lord’s Supper</a:t>
            </a:r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2621642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6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62610" y="1943098"/>
            <a:ext cx="6480312" cy="4033631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u="sng" dirty="0"/>
              <a:t>They Meant That: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God is a God of Providence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Each Generation MUST be Taught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Conviction vs. Convenience</a:t>
            </a:r>
          </a:p>
          <a:p>
            <a:endParaRPr lang="en-US" sz="2400" b="1" dirty="0"/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en-US" sz="2400" b="1" dirty="0"/>
              <a:t>They Have a Future</a:t>
            </a:r>
          </a:p>
          <a:p>
            <a:pPr marL="557213" lvl="1" indent="-214313">
              <a:buFont typeface="Wingdings" panose="05000000000000000000" pitchFamily="2" charset="2"/>
              <a:buChar char="Ø"/>
            </a:pPr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210751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418272" y="1976211"/>
            <a:ext cx="8261902" cy="445109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Isaiah 59:1-2 - </a:t>
            </a:r>
          </a:p>
          <a:p>
            <a:pPr algn="ctr"/>
            <a:endParaRPr lang="en-US" sz="1600" dirty="0"/>
          </a:p>
          <a:p>
            <a:pPr algn="ctr"/>
            <a:r>
              <a:rPr lang="en-US" sz="3200" b="1" i="1" dirty="0"/>
              <a:t>“Behold, the Lord’s hand is not shortened, that it cannot save, or his ear dull, that it cannot hear; but your iniquities have made a separation between you and your God, and your sins have hidden his face from you so that he does not hear.”</a:t>
            </a:r>
          </a:p>
        </p:txBody>
      </p:sp>
    </p:spTree>
    <p:extLst>
      <p:ext uri="{BB962C8B-B14F-4D97-AF65-F5344CB8AC3E}">
        <p14:creationId xmlns:p14="http://schemas.microsoft.com/office/powerpoint/2010/main" val="106317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14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75861" y="1717669"/>
            <a:ext cx="6228521" cy="4338574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u="sng" dirty="0"/>
              <a:t>They Meant That: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God is a God of Providence</a:t>
            </a:r>
          </a:p>
          <a:p>
            <a:endParaRPr lang="en-US" sz="2400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201920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75861" y="1717669"/>
            <a:ext cx="6228521" cy="4338574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u="sng" dirty="0"/>
              <a:t>They Meant That: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God is a God of Providence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Each Generation MUST be Taught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2006226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493644" y="2215597"/>
            <a:ext cx="8315739" cy="33768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Joshua 4:24 - </a:t>
            </a:r>
          </a:p>
          <a:p>
            <a:pPr algn="ctr"/>
            <a:endParaRPr lang="en-US" sz="1600" dirty="0"/>
          </a:p>
          <a:p>
            <a:pPr algn="ctr"/>
            <a:r>
              <a:rPr lang="en-US" sz="3200" b="1" i="1" dirty="0"/>
              <a:t>“So that all the peoples of the earth may know that the hand of the Lord is Mighty, that you may fear the Lord your God forever.”</a:t>
            </a:r>
          </a:p>
          <a:p>
            <a:pPr algn="ctr"/>
            <a:endParaRPr lang="en-US" sz="2700" b="1" i="1" dirty="0"/>
          </a:p>
        </p:txBody>
      </p:sp>
    </p:spTree>
    <p:extLst>
      <p:ext uri="{BB962C8B-B14F-4D97-AF65-F5344CB8AC3E}">
        <p14:creationId xmlns:p14="http://schemas.microsoft.com/office/powerpoint/2010/main" val="36261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485361" y="2037520"/>
            <a:ext cx="8324022" cy="3766931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Deuteronomy 6:7 - </a:t>
            </a:r>
          </a:p>
          <a:p>
            <a:pPr algn="ctr"/>
            <a:endParaRPr lang="en-US" sz="1600" dirty="0"/>
          </a:p>
          <a:p>
            <a:pPr algn="ctr"/>
            <a:r>
              <a:rPr lang="en-US" sz="3200" b="1" i="1" dirty="0"/>
              <a:t>“You shall </a:t>
            </a:r>
            <a:r>
              <a:rPr lang="en-US" sz="3200" b="1" i="1" u="sng" dirty="0"/>
              <a:t>teach them diligently</a:t>
            </a:r>
            <a:r>
              <a:rPr lang="en-US" sz="3200" b="1" i="1" dirty="0"/>
              <a:t> to your children, and shall talk of them when you sit in your house, and when you walk by the way, and when you lie down, and when you rise.”</a:t>
            </a:r>
          </a:p>
        </p:txBody>
      </p:sp>
    </p:spTree>
    <p:extLst>
      <p:ext uri="{BB962C8B-B14F-4D97-AF65-F5344CB8AC3E}">
        <p14:creationId xmlns:p14="http://schemas.microsoft.com/office/powerpoint/2010/main" val="18430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715617" y="1881810"/>
            <a:ext cx="6533321" cy="4227442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u="sng" dirty="0"/>
              <a:t>They Meant That: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God is a God of Providence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Each Generation MUST be Taught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Conviction vs. Convenience</a:t>
            </a:r>
          </a:p>
          <a:p>
            <a:endParaRPr lang="en-US" b="1" dirty="0"/>
          </a:p>
          <a:p>
            <a:endParaRPr lang="en-US" sz="1350" b="1" dirty="0"/>
          </a:p>
          <a:p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413091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457" y="2309409"/>
            <a:ext cx="5966123" cy="423716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7344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485361" y="2387876"/>
            <a:ext cx="8102048" cy="3390072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dirty="0"/>
              <a:t>Hebrews 3:12 - </a:t>
            </a:r>
          </a:p>
          <a:p>
            <a:pPr algn="ctr"/>
            <a:endParaRPr lang="en-US" sz="1600" dirty="0"/>
          </a:p>
          <a:p>
            <a:pPr algn="ctr"/>
            <a:r>
              <a:rPr lang="en-US" sz="3200" b="1" i="1" dirty="0"/>
              <a:t>“Take Care, brothers, lest there be in any of you an evil, unbelieving heart, leading you to fall away from the living God.”</a:t>
            </a:r>
          </a:p>
        </p:txBody>
      </p:sp>
    </p:spTree>
    <p:extLst>
      <p:ext uri="{BB962C8B-B14F-4D97-AF65-F5344CB8AC3E}">
        <p14:creationId xmlns:p14="http://schemas.microsoft.com/office/powerpoint/2010/main" val="67222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29" r="16327" b="1"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7079" y="489502"/>
            <a:ext cx="4522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Papyrus" panose="03070502060502030205" pitchFamily="66" charset="0"/>
              </a:rPr>
              <a:t>What Do These Stones Mean?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Joshua 4:19-24</a:t>
            </a:r>
          </a:p>
        </p:txBody>
      </p:sp>
      <p:sp>
        <p:nvSpPr>
          <p:cNvPr id="6" name="Rectangle: Rounded Corners 5"/>
          <p:cNvSpPr/>
          <p:nvPr/>
        </p:nvSpPr>
        <p:spPr>
          <a:xfrm>
            <a:off x="662608" y="1943099"/>
            <a:ext cx="6983895" cy="3887858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800" b="1" u="sng" dirty="0"/>
              <a:t>They Meant That:</a:t>
            </a:r>
          </a:p>
          <a:p>
            <a:endParaRPr lang="en-US" sz="1600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God is a God of Providence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Each Generation MUST be Taught</a:t>
            </a:r>
          </a:p>
          <a:p>
            <a:endParaRPr lang="en-US" sz="2400" b="1" dirty="0"/>
          </a:p>
          <a:p>
            <a:pPr marL="600075" lvl="1" indent="-257175">
              <a:buFont typeface="Wingdings" panose="05000000000000000000" pitchFamily="2" charset="2"/>
              <a:buChar char="Ø"/>
            </a:pPr>
            <a:r>
              <a:rPr lang="en-US" sz="2400" b="1" dirty="0"/>
              <a:t>Conviction vs. Convenience</a:t>
            </a:r>
          </a:p>
          <a:p>
            <a:endParaRPr lang="en-US" sz="2400" b="1" dirty="0"/>
          </a:p>
          <a:p>
            <a:pPr marL="557213" lvl="1" indent="-214313">
              <a:buFont typeface="Wingdings" panose="05000000000000000000" pitchFamily="2" charset="2"/>
              <a:buChar char="Ø"/>
            </a:pPr>
            <a:r>
              <a:rPr lang="en-US" sz="2400" b="1" dirty="0"/>
              <a:t>They Have a Future</a:t>
            </a:r>
            <a:endParaRPr lang="en-US" sz="1350" b="1" dirty="0"/>
          </a:p>
        </p:txBody>
      </p:sp>
    </p:spTree>
    <p:extLst>
      <p:ext uri="{BB962C8B-B14F-4D97-AF65-F5344CB8AC3E}">
        <p14:creationId xmlns:p14="http://schemas.microsoft.com/office/powerpoint/2010/main" val="199702163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5105</TotalTime>
  <Words>396</Words>
  <Application>Microsoft Office PowerPoint</Application>
  <PresentationFormat>On-screen Show (4:3)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Papyrus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Reeder</dc:creator>
  <cp:lastModifiedBy>Knollwood</cp:lastModifiedBy>
  <cp:revision>20</cp:revision>
  <dcterms:created xsi:type="dcterms:W3CDTF">2016-12-27T15:37:18Z</dcterms:created>
  <dcterms:modified xsi:type="dcterms:W3CDTF">2017-01-05T13:44:27Z</dcterms:modified>
</cp:coreProperties>
</file>