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60" r:id="rId4"/>
    <p:sldId id="259" r:id="rId5"/>
    <p:sldId id="258"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FEF821C-F9DA-4747-B778-92721E244D23}" type="datetimeFigureOut">
              <a:rPr lang="en-US" smtClean="0"/>
              <a:t>12/9/2016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BDED7E-8C8F-40A5-BE2F-C5F5468C0A5E}" type="slidenum">
              <a:rPr lang="en-US" smtClean="0"/>
              <a:t>‹#›</a:t>
            </a:fld>
            <a:endParaRPr lang="en-US"/>
          </a:p>
        </p:txBody>
      </p:sp>
    </p:spTree>
    <p:extLst>
      <p:ext uri="{BB962C8B-B14F-4D97-AF65-F5344CB8AC3E}">
        <p14:creationId xmlns:p14="http://schemas.microsoft.com/office/powerpoint/2010/main" val="3114802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EF821C-F9DA-4747-B778-92721E244D23}" type="datetimeFigureOut">
              <a:rPr lang="en-US" smtClean="0"/>
              <a:t>12/9/2016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BDED7E-8C8F-40A5-BE2F-C5F5468C0A5E}" type="slidenum">
              <a:rPr lang="en-US" smtClean="0"/>
              <a:t>‹#›</a:t>
            </a:fld>
            <a:endParaRPr lang="en-US"/>
          </a:p>
        </p:txBody>
      </p:sp>
    </p:spTree>
    <p:extLst>
      <p:ext uri="{BB962C8B-B14F-4D97-AF65-F5344CB8AC3E}">
        <p14:creationId xmlns:p14="http://schemas.microsoft.com/office/powerpoint/2010/main" val="2144721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EF821C-F9DA-4747-B778-92721E244D23}" type="datetimeFigureOut">
              <a:rPr lang="en-US" smtClean="0"/>
              <a:t>12/9/2016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BDED7E-8C8F-40A5-BE2F-C5F5468C0A5E}" type="slidenum">
              <a:rPr lang="en-US" smtClean="0"/>
              <a:t>‹#›</a:t>
            </a:fld>
            <a:endParaRPr lang="en-US"/>
          </a:p>
        </p:txBody>
      </p:sp>
    </p:spTree>
    <p:extLst>
      <p:ext uri="{BB962C8B-B14F-4D97-AF65-F5344CB8AC3E}">
        <p14:creationId xmlns:p14="http://schemas.microsoft.com/office/powerpoint/2010/main" val="1403650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EF821C-F9DA-4747-B778-92721E244D23}" type="datetimeFigureOut">
              <a:rPr lang="en-US" smtClean="0"/>
              <a:t>12/9/2016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BDED7E-8C8F-40A5-BE2F-C5F5468C0A5E}" type="slidenum">
              <a:rPr lang="en-US" smtClean="0"/>
              <a:t>‹#›</a:t>
            </a:fld>
            <a:endParaRPr lang="en-US"/>
          </a:p>
        </p:txBody>
      </p:sp>
    </p:spTree>
    <p:extLst>
      <p:ext uri="{BB962C8B-B14F-4D97-AF65-F5344CB8AC3E}">
        <p14:creationId xmlns:p14="http://schemas.microsoft.com/office/powerpoint/2010/main" val="3558072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EF821C-F9DA-4747-B778-92721E244D23}" type="datetimeFigureOut">
              <a:rPr lang="en-US" smtClean="0"/>
              <a:t>12/9/2016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BDED7E-8C8F-40A5-BE2F-C5F5468C0A5E}" type="slidenum">
              <a:rPr lang="en-US" smtClean="0"/>
              <a:t>‹#›</a:t>
            </a:fld>
            <a:endParaRPr lang="en-US"/>
          </a:p>
        </p:txBody>
      </p:sp>
    </p:spTree>
    <p:extLst>
      <p:ext uri="{BB962C8B-B14F-4D97-AF65-F5344CB8AC3E}">
        <p14:creationId xmlns:p14="http://schemas.microsoft.com/office/powerpoint/2010/main" val="313255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FEF821C-F9DA-4747-B778-92721E244D23}" type="datetimeFigureOut">
              <a:rPr lang="en-US" smtClean="0"/>
              <a:t>12/9/2016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BDED7E-8C8F-40A5-BE2F-C5F5468C0A5E}" type="slidenum">
              <a:rPr lang="en-US" smtClean="0"/>
              <a:t>‹#›</a:t>
            </a:fld>
            <a:endParaRPr lang="en-US"/>
          </a:p>
        </p:txBody>
      </p:sp>
    </p:spTree>
    <p:extLst>
      <p:ext uri="{BB962C8B-B14F-4D97-AF65-F5344CB8AC3E}">
        <p14:creationId xmlns:p14="http://schemas.microsoft.com/office/powerpoint/2010/main" val="1172546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FEF821C-F9DA-4747-B778-92721E244D23}" type="datetimeFigureOut">
              <a:rPr lang="en-US" smtClean="0"/>
              <a:t>12/9/2016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BDED7E-8C8F-40A5-BE2F-C5F5468C0A5E}" type="slidenum">
              <a:rPr lang="en-US" smtClean="0"/>
              <a:t>‹#›</a:t>
            </a:fld>
            <a:endParaRPr lang="en-US"/>
          </a:p>
        </p:txBody>
      </p:sp>
    </p:spTree>
    <p:extLst>
      <p:ext uri="{BB962C8B-B14F-4D97-AF65-F5344CB8AC3E}">
        <p14:creationId xmlns:p14="http://schemas.microsoft.com/office/powerpoint/2010/main" val="659185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EF821C-F9DA-4747-B778-92721E244D23}" type="datetimeFigureOut">
              <a:rPr lang="en-US" smtClean="0"/>
              <a:t>12/9/2016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BDED7E-8C8F-40A5-BE2F-C5F5468C0A5E}" type="slidenum">
              <a:rPr lang="en-US" smtClean="0"/>
              <a:t>‹#›</a:t>
            </a:fld>
            <a:endParaRPr lang="en-US"/>
          </a:p>
        </p:txBody>
      </p:sp>
    </p:spTree>
    <p:extLst>
      <p:ext uri="{BB962C8B-B14F-4D97-AF65-F5344CB8AC3E}">
        <p14:creationId xmlns:p14="http://schemas.microsoft.com/office/powerpoint/2010/main" val="3593352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EF821C-F9DA-4747-B778-92721E244D23}" type="datetimeFigureOut">
              <a:rPr lang="en-US" smtClean="0"/>
              <a:t>12/9/2016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BDED7E-8C8F-40A5-BE2F-C5F5468C0A5E}" type="slidenum">
              <a:rPr lang="en-US" smtClean="0"/>
              <a:t>‹#›</a:t>
            </a:fld>
            <a:endParaRPr lang="en-US"/>
          </a:p>
        </p:txBody>
      </p:sp>
    </p:spTree>
    <p:extLst>
      <p:ext uri="{BB962C8B-B14F-4D97-AF65-F5344CB8AC3E}">
        <p14:creationId xmlns:p14="http://schemas.microsoft.com/office/powerpoint/2010/main" val="2155452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EF821C-F9DA-4747-B778-92721E244D23}" type="datetimeFigureOut">
              <a:rPr lang="en-US" smtClean="0"/>
              <a:t>12/9/2016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BDED7E-8C8F-40A5-BE2F-C5F5468C0A5E}" type="slidenum">
              <a:rPr lang="en-US" smtClean="0"/>
              <a:t>‹#›</a:t>
            </a:fld>
            <a:endParaRPr lang="en-US"/>
          </a:p>
        </p:txBody>
      </p:sp>
    </p:spTree>
    <p:extLst>
      <p:ext uri="{BB962C8B-B14F-4D97-AF65-F5344CB8AC3E}">
        <p14:creationId xmlns:p14="http://schemas.microsoft.com/office/powerpoint/2010/main" val="42648382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EF821C-F9DA-4747-B778-92721E244D23}" type="datetimeFigureOut">
              <a:rPr lang="en-US" smtClean="0"/>
              <a:t>12/9/2016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BDED7E-8C8F-40A5-BE2F-C5F5468C0A5E}" type="slidenum">
              <a:rPr lang="en-US" smtClean="0"/>
              <a:t>‹#›</a:t>
            </a:fld>
            <a:endParaRPr lang="en-US"/>
          </a:p>
        </p:txBody>
      </p:sp>
    </p:spTree>
    <p:extLst>
      <p:ext uri="{BB962C8B-B14F-4D97-AF65-F5344CB8AC3E}">
        <p14:creationId xmlns:p14="http://schemas.microsoft.com/office/powerpoint/2010/main" val="2757378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EF821C-F9DA-4747-B778-92721E244D23}" type="datetimeFigureOut">
              <a:rPr lang="en-US" smtClean="0"/>
              <a:t>12/9/2016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BDED7E-8C8F-40A5-BE2F-C5F5468C0A5E}" type="slidenum">
              <a:rPr lang="en-US" smtClean="0"/>
              <a:t>‹#›</a:t>
            </a:fld>
            <a:endParaRPr lang="en-US"/>
          </a:p>
        </p:txBody>
      </p:sp>
    </p:spTree>
    <p:extLst>
      <p:ext uri="{BB962C8B-B14F-4D97-AF65-F5344CB8AC3E}">
        <p14:creationId xmlns:p14="http://schemas.microsoft.com/office/powerpoint/2010/main" val="3013659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439702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1676400"/>
          </a:xfrm>
        </p:spPr>
        <p:txBody>
          <a:bodyPr>
            <a:noAutofit/>
          </a:bodyPr>
          <a:lstStyle/>
          <a:p>
            <a:r>
              <a:rPr lang="en-US" sz="4800" b="1" dirty="0" smtClean="0">
                <a:solidFill>
                  <a:schemeClr val="bg1"/>
                </a:solidFill>
                <a:latin typeface="Century Gothic" panose="020B0502020202020204" pitchFamily="34" charset="0"/>
              </a:rPr>
              <a:t>What We Must Confess About Jesus</a:t>
            </a:r>
            <a:endParaRPr lang="en-US" sz="4800" b="1" dirty="0">
              <a:solidFill>
                <a:schemeClr val="bg1"/>
              </a:solidFill>
              <a:latin typeface="Century Gothic" panose="020B0502020202020204" pitchFamily="34" charset="0"/>
            </a:endParaRPr>
          </a:p>
        </p:txBody>
      </p:sp>
      <p:pic>
        <p:nvPicPr>
          <p:cNvPr id="1026" name="Picture 2" descr="http://s3.amazonaws.com/thumbnails.illustrationsource.com/huge.2.1018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9350" y="2981324"/>
            <a:ext cx="4286250" cy="3038476"/>
          </a:xfrm>
          <a:prstGeom prst="rect">
            <a:avLst/>
          </a:prstGeom>
          <a:noFill/>
          <a:ln>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077232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6" name="Rounded Rectangle 5"/>
          <p:cNvSpPr/>
          <p:nvPr/>
        </p:nvSpPr>
        <p:spPr>
          <a:xfrm>
            <a:off x="609600" y="2590800"/>
            <a:ext cx="7772400" cy="403860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914400" y="2895600"/>
            <a:ext cx="7315200" cy="3581400"/>
          </a:xfrm>
        </p:spPr>
        <p:txBody>
          <a:bodyPr>
            <a:normAutofit fontScale="92500" lnSpcReduction="10000"/>
          </a:bodyPr>
          <a:lstStyle/>
          <a:p>
            <a:r>
              <a:rPr lang="en-US" dirty="0" smtClean="0">
                <a:solidFill>
                  <a:schemeClr val="tx1"/>
                </a:solidFill>
                <a:latin typeface="Century Gothic" panose="020B0502020202020204" pitchFamily="34" charset="0"/>
              </a:rPr>
              <a:t>That if you confess with your mouth the Lord Jesus and believe in your heart that God has raised Him from the dead, you will be saved. For with the heart one believes unto righteousness, and with the mouth confession is made unto salvation.</a:t>
            </a:r>
          </a:p>
          <a:p>
            <a:r>
              <a:rPr lang="en-US" dirty="0" smtClean="0">
                <a:solidFill>
                  <a:schemeClr val="tx1"/>
                </a:solidFill>
                <a:latin typeface="Century Gothic" panose="020B0502020202020204" pitchFamily="34" charset="0"/>
              </a:rPr>
              <a:t>Romans 10:9-10</a:t>
            </a:r>
            <a:endParaRPr lang="en-US" dirty="0">
              <a:solidFill>
                <a:schemeClr val="tx1"/>
              </a:solidFill>
              <a:latin typeface="Century Gothic" panose="020B0502020202020204" pitchFamily="34" charset="0"/>
            </a:endParaRPr>
          </a:p>
        </p:txBody>
      </p:sp>
      <p:sp>
        <p:nvSpPr>
          <p:cNvPr id="5" name="Title 1"/>
          <p:cNvSpPr>
            <a:spLocks noGrp="1"/>
          </p:cNvSpPr>
          <p:nvPr>
            <p:ph type="ctrTitle"/>
          </p:nvPr>
        </p:nvSpPr>
        <p:spPr>
          <a:xfrm>
            <a:off x="685800" y="609600"/>
            <a:ext cx="7772400" cy="1676400"/>
          </a:xfrm>
        </p:spPr>
        <p:txBody>
          <a:bodyPr>
            <a:noAutofit/>
          </a:bodyPr>
          <a:lstStyle/>
          <a:p>
            <a:r>
              <a:rPr lang="en-US" sz="4800" b="1" dirty="0" smtClean="0">
                <a:solidFill>
                  <a:schemeClr val="bg1"/>
                </a:solidFill>
                <a:latin typeface="Century Gothic" panose="020B0502020202020204" pitchFamily="34" charset="0"/>
              </a:rPr>
              <a:t>What We Must Confess About Jesus</a:t>
            </a:r>
            <a:endParaRPr lang="en-US" sz="4800" b="1"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4162721324"/>
      </p:ext>
    </p:extLst>
  </p:cSld>
  <p:clrMapOvr>
    <a:masterClrMapping/>
  </p:clrMapOvr>
  <p:transition spd="slow">
    <p:wipe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C00000"/>
          </a:solidFill>
          <a:ln>
            <a:solidFill>
              <a:schemeClr val="tx1"/>
            </a:solidFill>
          </a:ln>
          <a:effectLst>
            <a:outerShdw blurRad="50800" dist="38100" dir="2700000" algn="tl" rotWithShape="0">
              <a:prstClr val="black">
                <a:alpha val="40000"/>
              </a:prstClr>
            </a:outerShdw>
          </a:effectLst>
        </p:spPr>
        <p:txBody>
          <a:bodyPr>
            <a:normAutofit/>
          </a:bodyPr>
          <a:lstStyle/>
          <a:p>
            <a:r>
              <a:rPr lang="en-US" b="1" dirty="0" smtClean="0">
                <a:solidFill>
                  <a:schemeClr val="bg1"/>
                </a:solidFill>
                <a:latin typeface="Century Gothic" panose="020B0502020202020204" pitchFamily="34" charset="0"/>
              </a:rPr>
              <a:t>We Must Confess…</a:t>
            </a:r>
            <a:endParaRPr lang="en-US" b="1" dirty="0">
              <a:solidFill>
                <a:schemeClr val="bg1"/>
              </a:solidFill>
              <a:latin typeface="Century Gothic" panose="020B0502020202020204" pitchFamily="34" charset="0"/>
            </a:endParaRPr>
          </a:p>
        </p:txBody>
      </p:sp>
      <p:sp>
        <p:nvSpPr>
          <p:cNvPr id="3" name="Content Placeholder 2"/>
          <p:cNvSpPr>
            <a:spLocks noGrp="1"/>
          </p:cNvSpPr>
          <p:nvPr>
            <p:ph idx="1"/>
          </p:nvPr>
        </p:nvSpPr>
        <p:spPr>
          <a:xfrm>
            <a:off x="457200" y="1722437"/>
            <a:ext cx="8229600" cy="4525963"/>
          </a:xfrm>
        </p:spPr>
        <p:txBody>
          <a:bodyPr/>
          <a:lstStyle/>
          <a:p>
            <a:r>
              <a:rPr lang="en-US" b="1" dirty="0" smtClean="0">
                <a:latin typeface="Century Gothic" panose="020B0502020202020204" pitchFamily="34" charset="0"/>
              </a:rPr>
              <a:t>Jesus is the Christ - </a:t>
            </a:r>
            <a:r>
              <a:rPr lang="en-US" sz="3000" b="1" dirty="0" smtClean="0">
                <a:solidFill>
                  <a:srgbClr val="C00000"/>
                </a:solidFill>
                <a:latin typeface="Century Gothic" panose="020B0502020202020204" pitchFamily="34" charset="0"/>
              </a:rPr>
              <a:t>Matt. 16:16</a:t>
            </a:r>
          </a:p>
          <a:p>
            <a:r>
              <a:rPr lang="en-US" b="1" dirty="0" smtClean="0">
                <a:latin typeface="Century Gothic" panose="020B0502020202020204" pitchFamily="34" charset="0"/>
              </a:rPr>
              <a:t>Jesus is the Son of God - </a:t>
            </a:r>
            <a:r>
              <a:rPr lang="en-US" b="1" dirty="0" smtClean="0">
                <a:solidFill>
                  <a:srgbClr val="C00000"/>
                </a:solidFill>
                <a:latin typeface="Century Gothic" panose="020B0502020202020204" pitchFamily="34" charset="0"/>
              </a:rPr>
              <a:t>Matt. 16:16</a:t>
            </a:r>
            <a:endParaRPr lang="en-US" b="1" dirty="0" smtClean="0">
              <a:latin typeface="Century Gothic" panose="020B0502020202020204" pitchFamily="34" charset="0"/>
            </a:endParaRPr>
          </a:p>
          <a:p>
            <a:r>
              <a:rPr lang="en-US" b="1" dirty="0" smtClean="0">
                <a:latin typeface="Century Gothic" panose="020B0502020202020204" pitchFamily="34" charset="0"/>
              </a:rPr>
              <a:t>Jesus Came in the Flesh - </a:t>
            </a:r>
            <a:r>
              <a:rPr lang="en-US" b="1" dirty="0" smtClean="0">
                <a:solidFill>
                  <a:srgbClr val="C00000"/>
                </a:solidFill>
                <a:latin typeface="Century Gothic" panose="020B0502020202020204" pitchFamily="34" charset="0"/>
              </a:rPr>
              <a:t>1 John 4:2-3</a:t>
            </a:r>
            <a:endParaRPr lang="en-US" b="1" dirty="0" smtClean="0">
              <a:latin typeface="Century Gothic" panose="020B0502020202020204" pitchFamily="34" charset="0"/>
            </a:endParaRPr>
          </a:p>
          <a:p>
            <a:r>
              <a:rPr lang="en-US" b="1" dirty="0" smtClean="0">
                <a:latin typeface="Century Gothic" panose="020B0502020202020204" pitchFamily="34" charset="0"/>
              </a:rPr>
              <a:t>Jesus is Lord - </a:t>
            </a:r>
            <a:r>
              <a:rPr lang="en-US" b="1" dirty="0" smtClean="0">
                <a:solidFill>
                  <a:srgbClr val="C00000"/>
                </a:solidFill>
                <a:latin typeface="Century Gothic" panose="020B0502020202020204" pitchFamily="34" charset="0"/>
              </a:rPr>
              <a:t>1 Tim. 6:12-13</a:t>
            </a:r>
            <a:endParaRPr lang="en-US" dirty="0"/>
          </a:p>
        </p:txBody>
      </p:sp>
      <p:pic>
        <p:nvPicPr>
          <p:cNvPr id="2050" name="Picture 2" descr="http://www.dalestrand.com/Open_Bible_B_W.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6400" y="4419600"/>
            <a:ext cx="3048000" cy="2063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660496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3580510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101</Words>
  <Application>Microsoft Office PowerPoint</Application>
  <PresentationFormat>On-screen Show (4:3)</PresentationFormat>
  <Paragraphs>9</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What We Must Confess About Jesus</vt:lpstr>
      <vt:lpstr>What We Must Confess About Jesus</vt:lpstr>
      <vt:lpstr>We Must Confess…</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We Must Confess About Jesus</dc:title>
  <dc:creator>Heath</dc:creator>
  <cp:lastModifiedBy>Heath</cp:lastModifiedBy>
  <cp:revision>5</cp:revision>
  <dcterms:created xsi:type="dcterms:W3CDTF">2016-12-09T20:36:19Z</dcterms:created>
  <dcterms:modified xsi:type="dcterms:W3CDTF">2016-12-10T02:00:10Z</dcterms:modified>
</cp:coreProperties>
</file>