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67" r:id="rId13"/>
    <p:sldId id="268" r:id="rId14"/>
    <p:sldId id="269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86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4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4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5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6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6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7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8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1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7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81CC6-8C31-4F90-9D9C-35E84C264D32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0AD9C-C0E2-402F-A3FF-E1487CBAF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7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98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“My Grace is Sufficient For You”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 smtClean="0"/>
              <a:t> “And God is able to make </a:t>
            </a:r>
            <a:r>
              <a:rPr lang="en-US" sz="2800" i="1" u="sng" dirty="0" smtClean="0"/>
              <a:t>all grace abound</a:t>
            </a:r>
            <a:r>
              <a:rPr lang="en-US" sz="2800" i="1" dirty="0" smtClean="0"/>
              <a:t> toward you, that you, always having </a:t>
            </a:r>
            <a:r>
              <a:rPr lang="en-US" sz="2800" i="1" u="sng" dirty="0" smtClean="0"/>
              <a:t>all sufficiency in all things</a:t>
            </a:r>
            <a:r>
              <a:rPr lang="en-US" sz="2800" i="1" dirty="0" smtClean="0"/>
              <a:t>, may have an </a:t>
            </a:r>
            <a:r>
              <a:rPr lang="en-US" sz="2800" i="1" u="sng" dirty="0" smtClean="0"/>
              <a:t>abundance</a:t>
            </a:r>
            <a:r>
              <a:rPr lang="en-US" sz="2800" i="1" dirty="0" smtClean="0"/>
              <a:t> for every good work.” </a:t>
            </a:r>
          </a:p>
          <a:p>
            <a:pPr marL="0" indent="0">
              <a:buNone/>
            </a:pPr>
            <a:endParaRPr lang="en-US" sz="800" i="1" dirty="0" smtClean="0"/>
          </a:p>
          <a:p>
            <a:pPr marL="0" indent="0">
              <a:buNone/>
            </a:pPr>
            <a:r>
              <a:rPr lang="en-US" sz="2800" i="1" dirty="0" smtClean="0"/>
              <a:t>“…and by their prayer for you, who long for you because of the </a:t>
            </a:r>
            <a:r>
              <a:rPr lang="en-US" sz="2800" i="1" u="sng" dirty="0" smtClean="0"/>
              <a:t>exceeding grace of God in you</a:t>
            </a:r>
            <a:r>
              <a:rPr lang="en-US" sz="2800" i="1" dirty="0" smtClean="0"/>
              <a:t>.</a:t>
            </a:r>
          </a:p>
          <a:p>
            <a:pPr marL="0" indent="0">
              <a:buNone/>
            </a:pPr>
            <a:endParaRPr lang="en-US" sz="1000" i="1" dirty="0" smtClean="0"/>
          </a:p>
          <a:p>
            <a:pPr marL="0" indent="0">
              <a:buNone/>
            </a:pPr>
            <a:r>
              <a:rPr lang="en-US" sz="2800" i="1" dirty="0" smtClean="0"/>
              <a:t>2 Cor. 9:8, 14</a:t>
            </a:r>
          </a:p>
          <a:p>
            <a:pPr marL="0" indent="0">
              <a:buNone/>
            </a:pPr>
            <a:endParaRPr lang="en-US" sz="2800" i="1" dirty="0" err="1" smtClean="0"/>
          </a:p>
        </p:txBody>
      </p:sp>
      <p:pic>
        <p:nvPicPr>
          <p:cNvPr id="4" name="Picture 2" descr="http://www.csivellorediocese.org/Admin/scripture/2_bible_open_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4495800"/>
            <a:ext cx="28479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87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God has never promised…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100" name="Picture 4" descr="http://workablewealth.com/wp-content/uploads/2016/09/xMoney-on-the-Table.jpg.pagespeed.ic.ZQ2mAXRkP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1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media.gettyimages.com/videos/old-couple-holding-hands-video-id151218206?s=640x64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32"/>
          <a:stretch/>
        </p:blipFill>
        <p:spPr bwMode="auto">
          <a:xfrm>
            <a:off x="4762500" y="1371600"/>
            <a:ext cx="4381499" cy="224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media.istockphoto.com/photos/graduation-picture-id484058790?k=6&amp;m=484058790&amp;s=170667a&amp;w=0&amp;h=NRCgHc5rOHw1uEr0_ns0As7cLMawOb_Mwq_7uZrSoZI=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19600"/>
            <a:ext cx="3661196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s://envisioningtheamericandream.files.wordpress.com/2012/05/american-dream-post-war-abundance-swscan00536-cop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593304"/>
            <a:ext cx="5715000" cy="3264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730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God has never promised…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100" name="Picture 4" descr="http://workablewealth.com/wp-content/uploads/2016/09/xMoney-on-the-Table.jpg.pagespeed.ic.ZQ2mAXRkP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1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media.gettyimages.com/videos/old-couple-holding-hands-video-id151218206?s=640x64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32"/>
          <a:stretch/>
        </p:blipFill>
        <p:spPr bwMode="auto">
          <a:xfrm>
            <a:off x="4762500" y="1371600"/>
            <a:ext cx="4381499" cy="224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media.istockphoto.com/photos/graduation-picture-id484058790?k=6&amp;m=484058790&amp;s=170667a&amp;w=0&amp;h=NRCgHc5rOHw1uEr0_ns0As7cLMawOb_Mwq_7uZrSoZI=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19600"/>
            <a:ext cx="3661196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s://envisioningtheamericandream.files.wordpress.com/2012/05/american-dream-post-war-abundance-swscan00536-cop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593304"/>
            <a:ext cx="5715000" cy="3264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1600200" y="2667000"/>
            <a:ext cx="5943600" cy="3005138"/>
          </a:xfrm>
          <a:prstGeom prst="ellipse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09800" y="3124200"/>
            <a:ext cx="47244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/>
              <a:t>“My Grace is Sufficient For You”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957866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b="1" dirty="0" smtClean="0"/>
              <a:t>The Lord’s Strength is Perfected in Weakness</a:t>
            </a:r>
            <a:endParaRPr lang="en-US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Often times, it is not until we are made weak </a:t>
            </a:r>
            <a:r>
              <a:rPr lang="en-US" sz="2800" dirty="0" smtClean="0"/>
              <a:t>that </a:t>
            </a:r>
            <a:r>
              <a:rPr lang="en-US" sz="2800" dirty="0"/>
              <a:t>we </a:t>
            </a:r>
            <a:r>
              <a:rPr lang="en-US" sz="2800" dirty="0" smtClean="0"/>
              <a:t>seek </a:t>
            </a:r>
            <a:r>
              <a:rPr lang="en-US" sz="2800" dirty="0"/>
              <a:t>God’s help in our lives. 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Prodigal Son </a:t>
            </a:r>
            <a:r>
              <a:rPr lang="en-US" sz="2800" dirty="0" smtClean="0"/>
              <a:t>had to hit </a:t>
            </a:r>
            <a:r>
              <a:rPr lang="en-US" sz="2800" dirty="0"/>
              <a:t>rock bottom </a:t>
            </a:r>
            <a:r>
              <a:rPr lang="en-US" sz="2800" dirty="0" smtClean="0"/>
              <a:t>before </a:t>
            </a:r>
            <a:r>
              <a:rPr lang="en-US" sz="2800" dirty="0"/>
              <a:t>he </a:t>
            </a:r>
            <a:r>
              <a:rPr lang="en-US" sz="2800" i="1" dirty="0"/>
              <a:t>“came to himself”</a:t>
            </a:r>
            <a:r>
              <a:rPr lang="en-US" sz="2800" dirty="0"/>
              <a:t> and returned to his father’s house (Luke 15:17). </a:t>
            </a:r>
            <a:endParaRPr lang="en-US" sz="2800" dirty="0" smtClean="0"/>
          </a:p>
          <a:p>
            <a:endParaRPr lang="en-US" sz="800" dirty="0"/>
          </a:p>
          <a:p>
            <a:r>
              <a:rPr lang="en-US" sz="2800" dirty="0" smtClean="0"/>
              <a:t>When </a:t>
            </a:r>
            <a:r>
              <a:rPr lang="en-US" sz="2800" dirty="0"/>
              <a:t>are we depending upon </a:t>
            </a:r>
            <a:r>
              <a:rPr lang="en-US" sz="2800" dirty="0" smtClean="0"/>
              <a:t>God the </a:t>
            </a:r>
            <a:r>
              <a:rPr lang="en-US" sz="2800" dirty="0"/>
              <a:t>most, praying most fervently, seeking His mercy and help? </a:t>
            </a:r>
          </a:p>
          <a:p>
            <a:r>
              <a:rPr lang="en-US" sz="2800" dirty="0"/>
              <a:t>Is it not when we are weak that we are allowing the Lord to be strong in our lives? </a:t>
            </a:r>
          </a:p>
        </p:txBody>
      </p:sp>
    </p:spTree>
    <p:extLst>
      <p:ext uri="{BB962C8B-B14F-4D97-AF65-F5344CB8AC3E}">
        <p14:creationId xmlns:p14="http://schemas.microsoft.com/office/powerpoint/2010/main" val="43886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82000" cy="2286000"/>
          </a:xfrm>
        </p:spPr>
        <p:txBody>
          <a:bodyPr/>
          <a:lstStyle/>
          <a:p>
            <a:r>
              <a:rPr lang="en-US" b="1" i="1" dirty="0" smtClean="0"/>
              <a:t>The thorns come.</a:t>
            </a:r>
          </a:p>
          <a:p>
            <a:r>
              <a:rPr lang="en-US" b="1" i="1" dirty="0" smtClean="0"/>
              <a:t>There is a reason for the thorns.</a:t>
            </a:r>
          </a:p>
          <a:p>
            <a:r>
              <a:rPr lang="en-US" b="1" i="1" dirty="0" smtClean="0"/>
              <a:t>God’s grace is there to help us with the thorns.</a:t>
            </a:r>
            <a:endParaRPr lang="en-US" b="1" i="1" dirty="0"/>
          </a:p>
        </p:txBody>
      </p:sp>
      <p:pic>
        <p:nvPicPr>
          <p:cNvPr id="3074" name="Picture 2" descr="http://www.wpclipart.com/plants/assorted/T/thorny_vi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"/>
            <a:ext cx="54864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goyeintoalltheworld.com/wp-content/uploads/2016/08/open_bib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091085"/>
            <a:ext cx="8763000" cy="2690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922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44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b="1" dirty="0" smtClean="0"/>
              <a:t>“My Grace Is Sufficient For You”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10000"/>
            <a:ext cx="38862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 Corinthians 12:7-10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s://godspeaksilisten.files.wordpress.com/2013/03/thorns-in-s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429000"/>
            <a:ext cx="25146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5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Paul’s Thorn in the Flesh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word </a:t>
            </a:r>
            <a:r>
              <a:rPr lang="en-US" sz="2800" i="1" dirty="0"/>
              <a:t>“thorn”</a:t>
            </a:r>
            <a:r>
              <a:rPr lang="en-US" sz="2800" dirty="0"/>
              <a:t> is translated from the Greek word </a:t>
            </a:r>
            <a:r>
              <a:rPr lang="en-US" sz="2800" b="1" i="1" dirty="0" err="1"/>
              <a:t>skolops</a:t>
            </a:r>
            <a:r>
              <a:rPr lang="en-US" sz="2800" dirty="0"/>
              <a:t>. </a:t>
            </a:r>
          </a:p>
          <a:p>
            <a:r>
              <a:rPr lang="en-US" sz="2800" dirty="0"/>
              <a:t>“withered at the front, i.e. a point or prickle; figuratively, a bodily annoyance or disability” (Strong’s). </a:t>
            </a:r>
          </a:p>
          <a:p>
            <a:r>
              <a:rPr lang="en-US" sz="2800" dirty="0"/>
              <a:t>The wording indicates this was a </a:t>
            </a:r>
            <a:r>
              <a:rPr lang="en-US" sz="2800" dirty="0" smtClean="0"/>
              <a:t>                                  painful </a:t>
            </a:r>
            <a:r>
              <a:rPr lang="en-US" sz="2800" dirty="0"/>
              <a:t>and humiliating hindrance </a:t>
            </a:r>
            <a:r>
              <a:rPr lang="en-US" sz="2800" dirty="0" smtClean="0"/>
              <a:t>                                to </a:t>
            </a:r>
            <a:r>
              <a:rPr lang="en-US" sz="2800" dirty="0"/>
              <a:t>Paul which he wanted to have </a:t>
            </a:r>
            <a:r>
              <a:rPr lang="en-US" sz="2800" dirty="0" smtClean="0"/>
              <a:t>                                removed.</a:t>
            </a:r>
            <a:endParaRPr lang="en-US" sz="2800" dirty="0"/>
          </a:p>
        </p:txBody>
      </p:sp>
      <p:pic>
        <p:nvPicPr>
          <p:cNvPr id="1026" name="Picture 2" descr="https://abloghope.files.wordpress.com/2012/12/thorn.jpg?w=229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73"/>
          <a:stretch/>
        </p:blipFill>
        <p:spPr bwMode="auto">
          <a:xfrm>
            <a:off x="6324600" y="3913042"/>
            <a:ext cx="2181225" cy="256395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48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Paul Prayed </a:t>
            </a:r>
            <a:r>
              <a:rPr lang="en-US" b="1" dirty="0" smtClean="0"/>
              <a:t>It </a:t>
            </a:r>
            <a:r>
              <a:rPr lang="en-US" b="1" dirty="0" smtClean="0"/>
              <a:t>Would Depart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 err="1"/>
              <a:t>parakaleo</a:t>
            </a:r>
            <a:r>
              <a:rPr lang="en-US" sz="2800" dirty="0"/>
              <a:t> – an urgent petition</a:t>
            </a:r>
          </a:p>
          <a:p>
            <a:pPr lvl="1"/>
            <a:r>
              <a:rPr lang="en-US" i="1" dirty="0"/>
              <a:t>“pleaded”</a:t>
            </a:r>
            <a:r>
              <a:rPr lang="en-US" dirty="0"/>
              <a:t> (NKJV, ESV</a:t>
            </a:r>
            <a:r>
              <a:rPr lang="en-US" dirty="0" smtClean="0"/>
              <a:t>)</a:t>
            </a:r>
          </a:p>
          <a:p>
            <a:pPr lvl="1"/>
            <a:r>
              <a:rPr lang="en-US" i="1" dirty="0" smtClean="0"/>
              <a:t>“</a:t>
            </a:r>
            <a:r>
              <a:rPr lang="en-US" i="1" dirty="0"/>
              <a:t>besought”</a:t>
            </a:r>
            <a:r>
              <a:rPr lang="en-US" dirty="0"/>
              <a:t> (KJV</a:t>
            </a:r>
            <a:r>
              <a:rPr lang="en-US" dirty="0" smtClean="0"/>
              <a:t>)</a:t>
            </a:r>
          </a:p>
          <a:p>
            <a:pPr lvl="1"/>
            <a:r>
              <a:rPr lang="en-US" i="1" dirty="0" smtClean="0"/>
              <a:t>“</a:t>
            </a:r>
            <a:r>
              <a:rPr lang="en-US" i="1" dirty="0"/>
              <a:t>entreated”</a:t>
            </a:r>
            <a:r>
              <a:rPr lang="en-US" dirty="0"/>
              <a:t> (NASB</a:t>
            </a:r>
            <a:r>
              <a:rPr lang="en-US" dirty="0" smtClean="0"/>
              <a:t>)</a:t>
            </a:r>
          </a:p>
          <a:p>
            <a:endParaRPr lang="en-US" sz="800" dirty="0"/>
          </a:p>
          <a:p>
            <a:r>
              <a:rPr lang="en-US" sz="2800" dirty="0"/>
              <a:t>Once was not enough. Paul was persistent in prayer regarding this matter. </a:t>
            </a:r>
          </a:p>
          <a:p>
            <a:r>
              <a:rPr lang="en-US" sz="2800" dirty="0"/>
              <a:t>Like the Lord in the Garden of </a:t>
            </a:r>
            <a:r>
              <a:rPr lang="en-US" sz="2800" dirty="0" smtClean="0"/>
              <a:t>Gethsemane, Paul prayed three times </a:t>
            </a:r>
            <a:r>
              <a:rPr lang="en-US" sz="2800" dirty="0"/>
              <a:t>(Matt. 26:38-44).  </a:t>
            </a:r>
          </a:p>
        </p:txBody>
      </p:sp>
    </p:spTree>
    <p:extLst>
      <p:ext uri="{BB962C8B-B14F-4D97-AF65-F5344CB8AC3E}">
        <p14:creationId xmlns:p14="http://schemas.microsoft.com/office/powerpoint/2010/main" val="39531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Paul Needed the Thorn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As Saul of Tarsus, he was a very arrogant man (1 Tim. 1:13). </a:t>
            </a:r>
          </a:p>
          <a:p>
            <a:r>
              <a:rPr lang="en-US" sz="2800" dirty="0"/>
              <a:t>He was called to be an apostle at a special time and in a special way. </a:t>
            </a:r>
          </a:p>
          <a:p>
            <a:r>
              <a:rPr lang="en-US" sz="2800" dirty="0"/>
              <a:t>He possessed all the authority and power that came with being an apostle.</a:t>
            </a:r>
          </a:p>
          <a:p>
            <a:r>
              <a:rPr lang="en-US" sz="2800" dirty="0"/>
              <a:t>His personal efforts helped spread the gospel across the Roman Empire.</a:t>
            </a:r>
          </a:p>
          <a:p>
            <a:r>
              <a:rPr lang="en-US" sz="2800" dirty="0" smtClean="0"/>
              <a:t>He </a:t>
            </a:r>
            <a:r>
              <a:rPr lang="en-US" sz="2800" dirty="0"/>
              <a:t>was allowed to hear and see things most </a:t>
            </a:r>
            <a:r>
              <a:rPr lang="en-US" sz="2800" dirty="0" smtClean="0"/>
              <a:t>men are not allowed to experience </a:t>
            </a:r>
            <a:r>
              <a:rPr lang="en-US" sz="2800" dirty="0"/>
              <a:t>(2 Cor. 12:2-4, 7). </a:t>
            </a:r>
          </a:p>
        </p:txBody>
      </p:sp>
    </p:spTree>
    <p:extLst>
      <p:ext uri="{BB962C8B-B14F-4D97-AF65-F5344CB8AC3E}">
        <p14:creationId xmlns:p14="http://schemas.microsoft.com/office/powerpoint/2010/main" val="264781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Paul Needed the Thorn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i="1" dirty="0"/>
              <a:t>buffet</a:t>
            </a:r>
            <a:r>
              <a:rPr lang="en-US" sz="2800" dirty="0"/>
              <a:t> – </a:t>
            </a:r>
            <a:r>
              <a:rPr lang="en-US" sz="2800" b="1" i="1" dirty="0" err="1"/>
              <a:t>kolafizoo</a:t>
            </a:r>
            <a:r>
              <a:rPr lang="en-US" sz="2800" dirty="0"/>
              <a:t> “to strike with the fist, give one a blow with the fist” (Thayer). </a:t>
            </a:r>
            <a:endParaRPr lang="en-US" sz="2800" dirty="0" smtClean="0"/>
          </a:p>
          <a:p>
            <a:pPr lvl="1"/>
            <a:r>
              <a:rPr lang="en-US" sz="2600" dirty="0" smtClean="0"/>
              <a:t>The </a:t>
            </a:r>
            <a:r>
              <a:rPr lang="en-US" sz="2600" dirty="0"/>
              <a:t>figure goes from being </a:t>
            </a:r>
            <a:r>
              <a:rPr lang="en-US" sz="2600" dirty="0" smtClean="0"/>
              <a:t>stuck with a </a:t>
            </a:r>
            <a:r>
              <a:rPr lang="en-US" sz="2600" dirty="0"/>
              <a:t>sharp thorn to </a:t>
            </a:r>
            <a:r>
              <a:rPr lang="en-US" sz="2600" dirty="0" smtClean="0"/>
              <a:t>being beaten with a </a:t>
            </a:r>
            <a:r>
              <a:rPr lang="en-US" sz="2600" dirty="0"/>
              <a:t>fist</a:t>
            </a:r>
            <a:r>
              <a:rPr lang="en-US" sz="2600" dirty="0" smtClean="0"/>
              <a:t>!</a:t>
            </a:r>
          </a:p>
          <a:p>
            <a:endParaRPr lang="en-US" sz="800" i="1" dirty="0" smtClean="0"/>
          </a:p>
          <a:p>
            <a:r>
              <a:rPr lang="en-US" sz="2800" i="1" dirty="0" smtClean="0"/>
              <a:t>messenger </a:t>
            </a:r>
            <a:r>
              <a:rPr lang="en-US" sz="2800" i="1" dirty="0"/>
              <a:t>of Satan</a:t>
            </a:r>
            <a:r>
              <a:rPr lang="en-US" sz="2800" dirty="0"/>
              <a:t> – </a:t>
            </a:r>
            <a:r>
              <a:rPr lang="en-US" sz="2800" dirty="0" smtClean="0"/>
              <a:t>God </a:t>
            </a:r>
            <a:r>
              <a:rPr lang="en-US" sz="2800" dirty="0"/>
              <a:t>allows Satan to afflict His people (Job 1-2; James 1:12-13).</a:t>
            </a:r>
          </a:p>
          <a:p>
            <a:r>
              <a:rPr lang="en-US" sz="2800" dirty="0"/>
              <a:t>However, God not only controls this, He is also able to use such afflictions to His purpose and for His glory. 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0332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“My Grace is Sufficient For You”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/>
              <a:t>grace</a:t>
            </a:r>
            <a:r>
              <a:rPr lang="en-US" sz="2800" dirty="0"/>
              <a:t> – unmerited favor</a:t>
            </a:r>
          </a:p>
          <a:p>
            <a:r>
              <a:rPr lang="en-US" sz="2800" dirty="0"/>
              <a:t>We often associate the word “grace” with our salvation, but the Bible does not limit the word to this particular blessing. </a:t>
            </a:r>
          </a:p>
          <a:p>
            <a:r>
              <a:rPr lang="en-US" sz="2800" dirty="0"/>
              <a:t>“Grace” is when God gives man something, not because man has earned it or deserves it, but because it pleases God to give it. </a:t>
            </a:r>
          </a:p>
          <a:p>
            <a:r>
              <a:rPr lang="en-US" sz="2800" dirty="0"/>
              <a:t>Anything God gives us to help us can be said to come by His grace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127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“My Grace is Sufficient For You”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 smtClean="0"/>
              <a:t>“In Him we have redemption through His blood, the forgiveness of sins, according to the </a:t>
            </a:r>
            <a:r>
              <a:rPr lang="en-US" sz="2800" i="1" u="sng" dirty="0" smtClean="0"/>
              <a:t>riches of His grace</a:t>
            </a:r>
            <a:r>
              <a:rPr lang="en-US" sz="2800" i="1" dirty="0" smtClean="0"/>
              <a:t> which He made to </a:t>
            </a:r>
            <a:r>
              <a:rPr lang="en-US" sz="2800" i="1" u="sng" dirty="0" smtClean="0"/>
              <a:t>abound toward us</a:t>
            </a:r>
            <a:r>
              <a:rPr lang="en-US" sz="2800" i="1" dirty="0" smtClean="0"/>
              <a:t> in all wisdom and prudence.”</a:t>
            </a:r>
          </a:p>
          <a:p>
            <a:pPr marL="0" indent="0">
              <a:buNone/>
            </a:pPr>
            <a:endParaRPr lang="en-US" sz="1000" i="1" dirty="0" smtClean="0"/>
          </a:p>
          <a:p>
            <a:pPr marL="0" indent="0">
              <a:buNone/>
            </a:pPr>
            <a:r>
              <a:rPr lang="en-US" sz="2800" i="1" dirty="0" smtClean="0"/>
              <a:t>Ephesians 1:7-8</a:t>
            </a:r>
            <a:endParaRPr lang="en-US" sz="2800" i="1" dirty="0"/>
          </a:p>
        </p:txBody>
      </p:sp>
      <p:pic>
        <p:nvPicPr>
          <p:cNvPr id="5" name="Picture 2" descr="http://www.csivellorediocese.org/Admin/scripture/2_bible_open_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4495800"/>
            <a:ext cx="28479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60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“My Grace is Sufficient For You”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 smtClean="0"/>
              <a:t>“And the grace of our Lord was </a:t>
            </a:r>
            <a:r>
              <a:rPr lang="en-US" sz="2800" i="1" u="sng" dirty="0" smtClean="0"/>
              <a:t>exceedingly abundant</a:t>
            </a:r>
            <a:r>
              <a:rPr lang="en-US" sz="2800" i="1" dirty="0" smtClean="0"/>
              <a:t>, with faith and love which are in Christ Jesus.”</a:t>
            </a:r>
          </a:p>
          <a:p>
            <a:pPr marL="0" indent="0">
              <a:buNone/>
            </a:pPr>
            <a:endParaRPr lang="en-US" sz="1000" i="1" dirty="0" smtClean="0"/>
          </a:p>
          <a:p>
            <a:pPr marL="0" indent="0">
              <a:buNone/>
            </a:pPr>
            <a:r>
              <a:rPr lang="en-US" sz="2800" i="1" dirty="0" smtClean="0"/>
              <a:t>1 Timothy 1:14</a:t>
            </a:r>
          </a:p>
        </p:txBody>
      </p:sp>
      <p:pic>
        <p:nvPicPr>
          <p:cNvPr id="4" name="Picture 2" descr="http://www.csivellorediocese.org/Admin/scripture/2_bible_open_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4495800"/>
            <a:ext cx="28479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87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666</Words>
  <Application>Microsoft Office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“My Grace Is Sufficient For You”</vt:lpstr>
      <vt:lpstr>Paul’s Thorn in the Flesh</vt:lpstr>
      <vt:lpstr>Paul Prayed It Would Depart</vt:lpstr>
      <vt:lpstr>Paul Needed the Thorn</vt:lpstr>
      <vt:lpstr>Paul Needed the Thorn</vt:lpstr>
      <vt:lpstr>“My Grace is Sufficient For You”</vt:lpstr>
      <vt:lpstr>“My Grace is Sufficient For You”</vt:lpstr>
      <vt:lpstr>“My Grace is Sufficient For You”</vt:lpstr>
      <vt:lpstr>“My Grace is Sufficient For You”</vt:lpstr>
      <vt:lpstr>God has never promised…</vt:lpstr>
      <vt:lpstr>God has never promised…</vt:lpstr>
      <vt:lpstr>The Lord’s Strength is Perfected in Weakness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“My Grace Is Sufficient For You”</dc:title>
  <dc:creator>Heath</dc:creator>
  <cp:lastModifiedBy>Heath</cp:lastModifiedBy>
  <cp:revision>14</cp:revision>
  <dcterms:created xsi:type="dcterms:W3CDTF">2016-12-10T14:14:46Z</dcterms:created>
  <dcterms:modified xsi:type="dcterms:W3CDTF">2016-12-10T23:43:59Z</dcterms:modified>
</cp:coreProperties>
</file>