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B03DA-F5B4-48C0-993E-A20FC51FDC6E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3D289-D663-491C-B1D2-B73C31BE1F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55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176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8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223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610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860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29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34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80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657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3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8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C6BBC-8B3B-4F8B-84DA-D16448091639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C2970-1D77-468F-A4EA-02B59F6F3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83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3158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Saving The Best For Last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981200"/>
            <a:ext cx="6019800" cy="3810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Dispensation of God’s Grace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Revelation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The Reward for the Faithful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Greatness in the Kingdom</a:t>
            </a:r>
          </a:p>
        </p:txBody>
      </p:sp>
    </p:spTree>
    <p:extLst>
      <p:ext uri="{BB962C8B-B14F-4D97-AF65-F5344CB8AC3E}">
        <p14:creationId xmlns:p14="http://schemas.microsoft.com/office/powerpoint/2010/main" val="1089257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282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clv.h-cdn.co/assets/15/41/980x490/landscape-1444148101-picmonkey-collage-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2" y="2133600"/>
            <a:ext cx="8686798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34975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chemeClr val="bg1"/>
                </a:solidFill>
                <a:latin typeface="AR BLANCA" panose="02000000000000000000" pitchFamily="2" charset="0"/>
              </a:rPr>
              <a:t>Saving The Best For Last</a:t>
            </a:r>
          </a:p>
        </p:txBody>
      </p:sp>
    </p:spTree>
    <p:extLst>
      <p:ext uri="{BB962C8B-B14F-4D97-AF65-F5344CB8AC3E}">
        <p14:creationId xmlns:p14="http://schemas.microsoft.com/office/powerpoint/2010/main" val="94152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Day One	-	light</a:t>
            </a:r>
          </a:p>
          <a:p>
            <a:r>
              <a:rPr lang="en-US" dirty="0"/>
              <a:t>Day Two -	firmament (air, sky)</a:t>
            </a:r>
          </a:p>
          <a:p>
            <a:r>
              <a:rPr lang="en-US" dirty="0"/>
              <a:t>Day Three -	dry land, plants</a:t>
            </a:r>
          </a:p>
          <a:p>
            <a:r>
              <a:rPr lang="en-US" dirty="0"/>
              <a:t>Day Four -	sun, moon, stars</a:t>
            </a:r>
          </a:p>
          <a:p>
            <a:r>
              <a:rPr lang="en-US" dirty="0"/>
              <a:t>Day Five -	fish, birds</a:t>
            </a:r>
          </a:p>
          <a:p>
            <a:r>
              <a:rPr lang="en-US" dirty="0"/>
              <a:t>Day Six -		land animals,                           			man</a:t>
            </a:r>
          </a:p>
        </p:txBody>
      </p:sp>
      <p:pic>
        <p:nvPicPr>
          <p:cNvPr id="2050" name="Picture 2" descr="http://www.skautochoz.cz/images_article/ear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86200"/>
            <a:ext cx="234315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9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1.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Man was the pinnacle of God’s creation.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dirty="0"/>
              <a:t>Made in the image of God (Gen. 1:26-27).</a:t>
            </a:r>
          </a:p>
          <a:p>
            <a:r>
              <a:rPr lang="en-US" dirty="0"/>
              <a:t>Given dominion over God’s creation (v. 28).</a:t>
            </a:r>
          </a:p>
          <a:p>
            <a:r>
              <a:rPr lang="en-US" dirty="0"/>
              <a:t>Given stewardship of                                              God’s creation (2:15). </a:t>
            </a:r>
          </a:p>
        </p:txBody>
      </p:sp>
      <p:pic>
        <p:nvPicPr>
          <p:cNvPr id="4" name="Picture 2" descr="http://www.skautochoz.cz/images_article/ear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86200"/>
            <a:ext cx="234315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04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Dispensations of God’s Grace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Patriarchal</a:t>
            </a:r>
            <a:r>
              <a:rPr lang="en-US" dirty="0"/>
              <a:t> – God dealt with man directly through the heads of the family.</a:t>
            </a:r>
          </a:p>
          <a:p>
            <a:r>
              <a:rPr lang="en-US" b="1" dirty="0"/>
              <a:t>Law of Moses </a:t>
            </a:r>
            <a:r>
              <a:rPr lang="en-US" dirty="0"/>
              <a:t>– God guarded the nation of Israel through the Law given on Mt. Sinai. </a:t>
            </a:r>
          </a:p>
          <a:p>
            <a:r>
              <a:rPr lang="en-US" b="1" dirty="0"/>
              <a:t>Gospel Age </a:t>
            </a:r>
            <a:r>
              <a:rPr lang="en-US" dirty="0"/>
              <a:t>– forgiveness of sins is possible through the shed blood of Jesus Christ. </a:t>
            </a:r>
          </a:p>
        </p:txBody>
      </p:sp>
    </p:spTree>
    <p:extLst>
      <p:ext uri="{BB962C8B-B14F-4D97-AF65-F5344CB8AC3E}">
        <p14:creationId xmlns:p14="http://schemas.microsoft.com/office/powerpoint/2010/main" val="60457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2. Dispensations of God’s Grace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 Gospel Age is the Best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dirty="0"/>
              <a:t>Better than Law of Moses (Heb. 8:6).</a:t>
            </a:r>
          </a:p>
          <a:p>
            <a:r>
              <a:rPr lang="en-US" dirty="0"/>
              <a:t>Better High Priest (Heb. 7:25-27).</a:t>
            </a:r>
          </a:p>
          <a:p>
            <a:r>
              <a:rPr lang="en-US" dirty="0"/>
              <a:t>Better sacrifice (Heb. 9:11-14). </a:t>
            </a:r>
          </a:p>
          <a:p>
            <a:r>
              <a:rPr lang="en-US" dirty="0"/>
              <a:t>The reality of the shadow (Heb. 10:1). </a:t>
            </a:r>
          </a:p>
        </p:txBody>
      </p:sp>
    </p:spTree>
    <p:extLst>
      <p:ext uri="{BB962C8B-B14F-4D97-AF65-F5344CB8AC3E}">
        <p14:creationId xmlns:p14="http://schemas.microsoft.com/office/powerpoint/2010/main" val="214828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3. Revelation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last revelation has come through one greater than the fathers and Moses (Heb. 1:1-2).</a:t>
            </a:r>
          </a:p>
          <a:p>
            <a:r>
              <a:rPr lang="en-US" sz="2800" dirty="0"/>
              <a:t>God’s will was a mystery in ages past, but has been made known to us (Eph. 3:3-7). </a:t>
            </a:r>
          </a:p>
          <a:p>
            <a:r>
              <a:rPr lang="en-US" sz="2800" dirty="0"/>
              <a:t>The apostles were guided into all truth when they wrote the New Testament (John 16:12-13).</a:t>
            </a:r>
          </a:p>
          <a:p>
            <a:r>
              <a:rPr lang="en-US" sz="2800" dirty="0"/>
              <a:t>We have everything we need                                          (2 Tim. 3:16-17; 2 Pet. 1:3).</a:t>
            </a:r>
          </a:p>
        </p:txBody>
      </p:sp>
      <p:pic>
        <p:nvPicPr>
          <p:cNvPr id="3074" name="Picture 2" descr="http://cdn.images.express.co.uk/img/dynamic/1/590x/aberbiblefe-5772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711807"/>
            <a:ext cx="3200400" cy="1898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43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4. Reward of the Faithful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Mark 10:28-31</a:t>
            </a:r>
          </a:p>
          <a:p>
            <a:r>
              <a:rPr lang="en-US" dirty="0"/>
              <a:t>Faithful Christians, who have sacrificed in order to follow Jesus, receive many great blessings in this life.</a:t>
            </a:r>
          </a:p>
          <a:p>
            <a:r>
              <a:rPr lang="en-US" dirty="0"/>
              <a:t>However, the best blessing will come at the end.</a:t>
            </a:r>
          </a:p>
          <a:p>
            <a:pPr lvl="1"/>
            <a:r>
              <a:rPr lang="en-US" i="1" dirty="0"/>
              <a:t>“…and in the age to come, eternal life”</a:t>
            </a:r>
          </a:p>
        </p:txBody>
      </p:sp>
    </p:spTree>
    <p:extLst>
      <p:ext uri="{BB962C8B-B14F-4D97-AF65-F5344CB8AC3E}">
        <p14:creationId xmlns:p14="http://schemas.microsoft.com/office/powerpoint/2010/main" val="285853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5. Greatness in the Kingdom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Matthew 20:20-28</a:t>
            </a:r>
          </a:p>
          <a:p>
            <a:r>
              <a:rPr lang="en-US" dirty="0"/>
              <a:t>Greatness in the Lord’s kingdom is determined in a way that is opposite that of the world. </a:t>
            </a:r>
          </a:p>
          <a:p>
            <a:pPr lvl="1"/>
            <a:r>
              <a:rPr lang="en-US" dirty="0"/>
              <a:t>In the </a:t>
            </a:r>
            <a:r>
              <a:rPr lang="en-US" b="1" dirty="0"/>
              <a:t>world</a:t>
            </a:r>
            <a:r>
              <a:rPr lang="en-US" dirty="0"/>
              <a:t>, greatness is found in the ability to </a:t>
            </a:r>
            <a:r>
              <a:rPr lang="en-US" u="sng" dirty="0"/>
              <a:t>exert authority and demand service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 the </a:t>
            </a:r>
            <a:r>
              <a:rPr lang="en-US" b="1" dirty="0"/>
              <a:t>kingdom</a:t>
            </a:r>
            <a:r>
              <a:rPr lang="en-US" dirty="0"/>
              <a:t>, greatness is found in the </a:t>
            </a:r>
            <a:r>
              <a:rPr lang="en-US" u="sng" dirty="0"/>
              <a:t>willingness to serve others</a:t>
            </a:r>
            <a:r>
              <a:rPr lang="en-US" dirty="0"/>
              <a:t>. </a:t>
            </a:r>
          </a:p>
          <a:p>
            <a:pPr lvl="1"/>
            <a:endParaRPr lang="en-US" sz="800" dirty="0"/>
          </a:p>
          <a:p>
            <a:r>
              <a:rPr lang="en-US" dirty="0"/>
              <a:t>The best belongs to those who will make themselves last.</a:t>
            </a:r>
          </a:p>
        </p:txBody>
      </p:sp>
    </p:spTree>
    <p:extLst>
      <p:ext uri="{BB962C8B-B14F-4D97-AF65-F5344CB8AC3E}">
        <p14:creationId xmlns:p14="http://schemas.microsoft.com/office/powerpoint/2010/main" val="2809838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365</Words>
  <Application>Microsoft Office PowerPoint</Application>
  <PresentationFormat>On-screen Show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 BLANCA</vt:lpstr>
      <vt:lpstr>Arial</vt:lpstr>
      <vt:lpstr>Calibri</vt:lpstr>
      <vt:lpstr>Office Theme</vt:lpstr>
      <vt:lpstr>PowerPoint Presentation</vt:lpstr>
      <vt:lpstr>Saving The Best For Last</vt:lpstr>
      <vt:lpstr>1. Creation</vt:lpstr>
      <vt:lpstr>1. Creation</vt:lpstr>
      <vt:lpstr>2. Dispensations of God’s Grace</vt:lpstr>
      <vt:lpstr>2. Dispensations of God’s Grace</vt:lpstr>
      <vt:lpstr>3. Revelation</vt:lpstr>
      <vt:lpstr>4. Reward of the Faithful</vt:lpstr>
      <vt:lpstr>5. Greatness in the Kingdom</vt:lpstr>
      <vt:lpstr>Saving The Best For Last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Saving The Best For Last</dc:title>
  <dc:creator>Heath</dc:creator>
  <cp:lastModifiedBy>Knollwood</cp:lastModifiedBy>
  <cp:revision>11</cp:revision>
  <dcterms:created xsi:type="dcterms:W3CDTF">2016-11-25T15:47:52Z</dcterms:created>
  <dcterms:modified xsi:type="dcterms:W3CDTF">2016-12-01T14:22:21Z</dcterms:modified>
</cp:coreProperties>
</file>