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0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96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6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2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03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39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2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7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0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12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9351F-C9D2-4906-84DE-E583D834B77C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BF764-97BD-4C0C-863F-08CB12DE5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42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978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Cases of Non-Conversion in the Book of Acts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32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6637"/>
            <a:ext cx="8229600" cy="5364163"/>
          </a:xfrm>
        </p:spPr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God wants everyone to be saved.</a:t>
            </a:r>
          </a:p>
          <a:p>
            <a:pPr lvl="1"/>
            <a:r>
              <a:rPr lang="en-US" b="1" dirty="0" smtClean="0">
                <a:latin typeface="Century Gothic" panose="020B0502020202020204" pitchFamily="34" charset="0"/>
              </a:rPr>
              <a:t>1 Tim. 2:3-4; 2 Pet. 3:9</a:t>
            </a:r>
          </a:p>
          <a:p>
            <a:pPr lvl="1"/>
            <a:endParaRPr lang="en-US" sz="800" b="1" dirty="0" smtClean="0">
              <a:latin typeface="Century Gothic" panose="020B0502020202020204" pitchFamily="34" charset="0"/>
            </a:endParaRPr>
          </a:p>
          <a:p>
            <a:r>
              <a:rPr lang="en-US" b="1" dirty="0" smtClean="0">
                <a:latin typeface="Century Gothic" panose="020B0502020202020204" pitchFamily="34" charset="0"/>
              </a:rPr>
              <a:t>God has chosen to save men through the preaching of the gospel.</a:t>
            </a:r>
          </a:p>
          <a:p>
            <a:pPr lvl="1"/>
            <a:r>
              <a:rPr lang="en-US" b="1" dirty="0" smtClean="0">
                <a:latin typeface="Century Gothic" panose="020B0502020202020204" pitchFamily="34" charset="0"/>
              </a:rPr>
              <a:t>Rom. 1:16-17; 1 Cor. 1:21</a:t>
            </a:r>
          </a:p>
          <a:p>
            <a:pPr lvl="1"/>
            <a:endParaRPr lang="en-US" sz="800" b="1" dirty="0" smtClean="0">
              <a:latin typeface="Century Gothic" panose="020B0502020202020204" pitchFamily="34" charset="0"/>
            </a:endParaRPr>
          </a:p>
          <a:p>
            <a:r>
              <a:rPr lang="en-US" b="1" dirty="0" smtClean="0">
                <a:latin typeface="Century Gothic" panose="020B0502020202020204" pitchFamily="34" charset="0"/>
              </a:rPr>
              <a:t>But not everyone is saved! </a:t>
            </a:r>
          </a:p>
          <a:p>
            <a:pPr lvl="1"/>
            <a:r>
              <a:rPr lang="en-US" b="1" i="1" dirty="0" smtClean="0">
                <a:latin typeface="Century Gothic" panose="020B0502020202020204" pitchFamily="34" charset="0"/>
              </a:rPr>
              <a:t>“they have not all obeyed the gospel” </a:t>
            </a:r>
            <a:r>
              <a:rPr lang="en-US" b="1" dirty="0" smtClean="0">
                <a:latin typeface="Century Gothic" panose="020B0502020202020204" pitchFamily="34" charset="0"/>
              </a:rPr>
              <a:t>(Rom. 10:16)</a:t>
            </a:r>
            <a:endParaRPr lang="en-US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298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143000"/>
          </a:xfrm>
          <a:solidFill>
            <a:srgbClr val="00206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Levenim MT" panose="02010502060101010101" pitchFamily="2" charset="-79"/>
              </a:rPr>
              <a:t>Cases of Non-Conversion</a:t>
            </a:r>
            <a:endParaRPr lang="en-US" b="1" dirty="0">
              <a:solidFill>
                <a:schemeClr val="bg1"/>
              </a:solidFill>
              <a:latin typeface="Century Gothic" panose="020B0502020202020204" pitchFamily="34" charset="0"/>
              <a:cs typeface="Levenim MT" panose="02010502060101010101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  <a:cs typeface="Levenim MT" panose="02010502060101010101" pitchFamily="2" charset="-79"/>
              </a:rPr>
              <a:t>The Envious Jews - </a:t>
            </a:r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Levenim MT" panose="02010502060101010101" pitchFamily="2" charset="-79"/>
              </a:rPr>
              <a:t>Acts 13</a:t>
            </a:r>
          </a:p>
          <a:p>
            <a:endParaRPr lang="en-US" sz="800" b="1" dirty="0" smtClean="0">
              <a:latin typeface="Century Gothic" panose="020B0502020202020204" pitchFamily="34" charset="0"/>
              <a:cs typeface="Levenim MT" panose="02010502060101010101" pitchFamily="2" charset="-79"/>
            </a:endParaRPr>
          </a:p>
          <a:p>
            <a:r>
              <a:rPr lang="en-US" b="1" dirty="0" smtClean="0">
                <a:latin typeface="Century Gothic" panose="020B0502020202020204" pitchFamily="34" charset="0"/>
                <a:cs typeface="Levenim MT" panose="02010502060101010101" pitchFamily="2" charset="-79"/>
              </a:rPr>
              <a:t>The Mocking Philosophers - </a:t>
            </a:r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Levenim MT" panose="02010502060101010101" pitchFamily="2" charset="-79"/>
              </a:rPr>
              <a:t>Acts 17</a:t>
            </a:r>
          </a:p>
          <a:p>
            <a:endParaRPr lang="en-US" sz="800" b="1" dirty="0" smtClean="0">
              <a:latin typeface="Century Gothic" panose="020B0502020202020204" pitchFamily="34" charset="0"/>
              <a:cs typeface="Levenim MT" panose="02010502060101010101" pitchFamily="2" charset="-79"/>
            </a:endParaRPr>
          </a:p>
          <a:p>
            <a:r>
              <a:rPr lang="en-US" b="1" dirty="0" smtClean="0">
                <a:latin typeface="Century Gothic" panose="020B0502020202020204" pitchFamily="34" charset="0"/>
                <a:cs typeface="Levenim MT" panose="02010502060101010101" pitchFamily="2" charset="-79"/>
              </a:rPr>
              <a:t>The Prejudiced Jews - </a:t>
            </a:r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Levenim MT" panose="02010502060101010101" pitchFamily="2" charset="-79"/>
              </a:rPr>
              <a:t>Acts 22</a:t>
            </a:r>
          </a:p>
          <a:p>
            <a:endParaRPr lang="en-US" sz="800" b="1" dirty="0" smtClean="0">
              <a:latin typeface="Century Gothic" panose="020B0502020202020204" pitchFamily="34" charset="0"/>
              <a:cs typeface="Levenim MT" panose="02010502060101010101" pitchFamily="2" charset="-79"/>
            </a:endParaRPr>
          </a:p>
          <a:p>
            <a:r>
              <a:rPr lang="en-US" b="1" dirty="0" smtClean="0">
                <a:latin typeface="Century Gothic" panose="020B0502020202020204" pitchFamily="34" charset="0"/>
                <a:cs typeface="Levenim MT" panose="02010502060101010101" pitchFamily="2" charset="-79"/>
              </a:rPr>
              <a:t>The Procrastinating Governor - </a:t>
            </a:r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Levenim MT" panose="02010502060101010101" pitchFamily="2" charset="-79"/>
              </a:rPr>
              <a:t>Acts 24</a:t>
            </a:r>
          </a:p>
          <a:p>
            <a:endParaRPr lang="en-US" sz="800" b="1" dirty="0" smtClean="0">
              <a:latin typeface="Century Gothic" panose="020B0502020202020204" pitchFamily="34" charset="0"/>
              <a:cs typeface="Levenim MT" panose="02010502060101010101" pitchFamily="2" charset="-79"/>
            </a:endParaRPr>
          </a:p>
          <a:p>
            <a:r>
              <a:rPr lang="en-US" b="1" dirty="0" smtClean="0">
                <a:latin typeface="Century Gothic" panose="020B0502020202020204" pitchFamily="34" charset="0"/>
                <a:cs typeface="Levenim MT" panose="02010502060101010101" pitchFamily="2" charset="-79"/>
              </a:rPr>
              <a:t>The Unconvinced King - </a:t>
            </a:r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Levenim MT" panose="02010502060101010101" pitchFamily="2" charset="-79"/>
              </a:rPr>
              <a:t>Acts 26</a:t>
            </a:r>
            <a:endParaRPr lang="en-US" b="1" dirty="0">
              <a:solidFill>
                <a:srgbClr val="002060"/>
              </a:solidFill>
              <a:latin typeface="Century Gothic" panose="020B0502020202020204" pitchFamily="34" charset="0"/>
              <a:cs typeface="Levenim MT" panose="0201050206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352381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245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98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Cases of Non-Conversion in the Book of Acts</vt:lpstr>
      <vt:lpstr>PowerPoint Presentation</vt:lpstr>
      <vt:lpstr>Cases of Non-Conversion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Cases of Non-Conversion in the Book of Acts</dc:title>
  <dc:creator>Heath</dc:creator>
  <cp:lastModifiedBy>Heath</cp:lastModifiedBy>
  <cp:revision>5</cp:revision>
  <dcterms:created xsi:type="dcterms:W3CDTF">2016-11-17T14:42:44Z</dcterms:created>
  <dcterms:modified xsi:type="dcterms:W3CDTF">2016-11-19T23:38:37Z</dcterms:modified>
</cp:coreProperties>
</file>