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8" r:id="rId3"/>
    <p:sldId id="256" r:id="rId4"/>
    <p:sldId id="257" r:id="rId5"/>
    <p:sldId id="260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ACF4AC79-DA77-48F1-944F-0A338C3EF2B9}" type="datetimeFigureOut">
              <a:rPr lang="en-US" smtClean="0"/>
              <a:t>11/12/2016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E8A7EE73-CA75-47F0-91DA-C5E690705515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AC79-DA77-48F1-944F-0A338C3EF2B9}" type="datetimeFigureOut">
              <a:rPr lang="en-US" smtClean="0"/>
              <a:t>11/12/2016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EE73-CA75-47F0-91DA-C5E6907055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AC79-DA77-48F1-944F-0A338C3EF2B9}" type="datetimeFigureOut">
              <a:rPr lang="en-US" smtClean="0"/>
              <a:t>11/12/2016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EE73-CA75-47F0-91DA-C5E6907055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AC79-DA77-48F1-944F-0A338C3EF2B9}" type="datetimeFigureOut">
              <a:rPr lang="en-US" smtClean="0"/>
              <a:t>11/12/2016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EE73-CA75-47F0-91DA-C5E690705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7740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AC79-DA77-48F1-944F-0A338C3EF2B9}" type="datetimeFigureOut">
              <a:rPr lang="en-US" smtClean="0"/>
              <a:t>11/12/2016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EE73-CA75-47F0-91DA-C5E690705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8674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AC79-DA77-48F1-944F-0A338C3EF2B9}" type="datetimeFigureOut">
              <a:rPr lang="en-US" smtClean="0"/>
              <a:t>11/12/2016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EE73-CA75-47F0-91DA-C5E690705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6780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AC79-DA77-48F1-944F-0A338C3EF2B9}" type="datetimeFigureOut">
              <a:rPr lang="en-US" smtClean="0"/>
              <a:t>11/12/2016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EE73-CA75-47F0-91DA-C5E690705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9299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AC79-DA77-48F1-944F-0A338C3EF2B9}" type="datetimeFigureOut">
              <a:rPr lang="en-US" smtClean="0"/>
              <a:t>11/12/2016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EE73-CA75-47F0-91DA-C5E690705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388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AC79-DA77-48F1-944F-0A338C3EF2B9}" type="datetimeFigureOut">
              <a:rPr lang="en-US" smtClean="0"/>
              <a:t>11/12/2016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EE73-CA75-47F0-91DA-C5E690705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1982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AC79-DA77-48F1-944F-0A338C3EF2B9}" type="datetimeFigureOut">
              <a:rPr lang="en-US" smtClean="0"/>
              <a:t>11/12/2016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EE73-CA75-47F0-91DA-C5E690705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016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AC79-DA77-48F1-944F-0A338C3EF2B9}" type="datetimeFigureOut">
              <a:rPr lang="en-US" smtClean="0"/>
              <a:t>11/12/2016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EE73-CA75-47F0-91DA-C5E690705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840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AC79-DA77-48F1-944F-0A338C3EF2B9}" type="datetimeFigureOut">
              <a:rPr lang="en-US" smtClean="0"/>
              <a:t>11/12/2016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EE73-CA75-47F0-91DA-C5E6907055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AC79-DA77-48F1-944F-0A338C3EF2B9}" type="datetimeFigureOut">
              <a:rPr lang="en-US" smtClean="0"/>
              <a:t>11/12/2016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EE73-CA75-47F0-91DA-C5E690705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8322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AC79-DA77-48F1-944F-0A338C3EF2B9}" type="datetimeFigureOut">
              <a:rPr lang="en-US" smtClean="0"/>
              <a:t>11/12/2016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EE73-CA75-47F0-91DA-C5E690705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7871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AC79-DA77-48F1-944F-0A338C3EF2B9}" type="datetimeFigureOut">
              <a:rPr lang="en-US" smtClean="0"/>
              <a:t>11/12/2016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EE73-CA75-47F0-91DA-C5E690705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318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AC79-DA77-48F1-944F-0A338C3EF2B9}" type="datetimeFigureOut">
              <a:rPr lang="en-US" smtClean="0"/>
              <a:t>11/12/2016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EE73-CA75-47F0-91DA-C5E6907055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AC79-DA77-48F1-944F-0A338C3EF2B9}" type="datetimeFigureOut">
              <a:rPr lang="en-US" smtClean="0"/>
              <a:t>11/12/2016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EE73-CA75-47F0-91DA-C5E69070551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AC79-DA77-48F1-944F-0A338C3EF2B9}" type="datetimeFigureOut">
              <a:rPr lang="en-US" smtClean="0"/>
              <a:t>11/12/2016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EE73-CA75-47F0-91DA-C5E6907055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AC79-DA77-48F1-944F-0A338C3EF2B9}" type="datetimeFigureOut">
              <a:rPr lang="en-US" smtClean="0"/>
              <a:t>11/12/2016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EE73-CA75-47F0-91DA-C5E6907055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AC79-DA77-48F1-944F-0A338C3EF2B9}" type="datetimeFigureOut">
              <a:rPr lang="en-US" smtClean="0"/>
              <a:t>11/12/2016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EE73-CA75-47F0-91DA-C5E6907055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AC79-DA77-48F1-944F-0A338C3EF2B9}" type="datetimeFigureOut">
              <a:rPr lang="en-US" smtClean="0"/>
              <a:t>11/12/2016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EE73-CA75-47F0-91DA-C5E690705515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AC79-DA77-48F1-944F-0A338C3EF2B9}" type="datetimeFigureOut">
              <a:rPr lang="en-US" smtClean="0"/>
              <a:t>11/12/2016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7EE73-CA75-47F0-91DA-C5E6907055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CF4AC79-DA77-48F1-944F-0A338C3EF2B9}" type="datetimeFigureOut">
              <a:rPr lang="en-US" smtClean="0"/>
              <a:t>11/12/2016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E8A7EE73-CA75-47F0-91DA-C5E69070551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4AC79-DA77-48F1-944F-0A338C3EF2B9}" type="datetimeFigureOut">
              <a:rPr lang="en-US" smtClean="0"/>
              <a:t>11/12/2016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A7EE73-CA75-47F0-91DA-C5E690705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716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99199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/>
              <a:t>Psalm 22</a:t>
            </a:r>
            <a:endParaRPr lang="en-US" sz="4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8144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Personal View of the Cross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549371"/>
            <a:ext cx="6777317" cy="3394229"/>
          </a:xfrm>
        </p:spPr>
        <p:txBody>
          <a:bodyPr>
            <a:normAutofit/>
          </a:bodyPr>
          <a:lstStyle/>
          <a:p>
            <a:pPr marL="68580" indent="0" algn="ctr">
              <a:buNone/>
            </a:pPr>
            <a:r>
              <a:rPr lang="en-US" sz="2800" b="1" dirty="0"/>
              <a:t>Contrast the </a:t>
            </a:r>
            <a:r>
              <a:rPr lang="en-US" sz="2800" b="1" dirty="0" smtClean="0"/>
              <a:t>pronouns. </a:t>
            </a:r>
            <a:endParaRPr lang="en-US" sz="2800" b="1" dirty="0"/>
          </a:p>
          <a:p>
            <a:pPr marL="640080" lvl="2" indent="0">
              <a:buNone/>
            </a:pPr>
            <a:endParaRPr lang="en-US" sz="800" b="1" dirty="0" smtClean="0"/>
          </a:p>
          <a:p>
            <a:pPr marL="640080" lvl="2" indent="0">
              <a:buNone/>
            </a:pPr>
            <a:r>
              <a:rPr lang="en-US" sz="2800" b="1" dirty="0" smtClean="0"/>
              <a:t>Isaiah </a:t>
            </a:r>
            <a:r>
              <a:rPr lang="en-US" sz="2800" b="1" dirty="0"/>
              <a:t>53 – </a:t>
            </a:r>
            <a:r>
              <a:rPr lang="en-US" sz="2800" b="1" i="1" dirty="0"/>
              <a:t>“He,” “His,” “</a:t>
            </a:r>
            <a:r>
              <a:rPr lang="en-US" sz="2800" b="1" i="1" dirty="0" smtClean="0"/>
              <a:t>Him”</a:t>
            </a:r>
            <a:endParaRPr lang="en-US" sz="2800" b="1" dirty="0"/>
          </a:p>
          <a:p>
            <a:pPr marL="640080" lvl="2" indent="0">
              <a:buNone/>
            </a:pPr>
            <a:r>
              <a:rPr lang="en-US" sz="2800" b="1" dirty="0" smtClean="0"/>
              <a:t>Psalm. </a:t>
            </a:r>
            <a:r>
              <a:rPr lang="en-US" sz="2800" b="1" dirty="0"/>
              <a:t>22 – </a:t>
            </a:r>
            <a:r>
              <a:rPr lang="en-US" sz="2800" b="1" i="1" dirty="0"/>
              <a:t>“I,” “Me,” “My”</a:t>
            </a:r>
            <a:endParaRPr lang="en-US" sz="2800" b="1" dirty="0"/>
          </a:p>
          <a:p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3274723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Psalm 22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25780" indent="-457200">
              <a:buSzPct val="95000"/>
              <a:buFont typeface="+mj-lt"/>
              <a:buAutoNum type="arabicPeriod"/>
            </a:pPr>
            <a:r>
              <a:rPr lang="en-US" sz="2800" b="1" dirty="0" smtClean="0"/>
              <a:t>Forsaken By the Father  </a:t>
            </a:r>
            <a:r>
              <a:rPr lang="en-US" sz="2600" b="1" dirty="0" smtClean="0">
                <a:solidFill>
                  <a:schemeClr val="accent1"/>
                </a:solidFill>
              </a:rPr>
              <a:t>vs. 1-5</a:t>
            </a:r>
          </a:p>
          <a:p>
            <a:pPr marL="525780" indent="-457200">
              <a:buSzPct val="95000"/>
              <a:buFont typeface="+mj-lt"/>
              <a:buAutoNum type="arabicPeriod"/>
            </a:pPr>
            <a:r>
              <a:rPr lang="en-US" sz="2800" b="1" dirty="0" smtClean="0"/>
              <a:t>Despised By the People  </a:t>
            </a:r>
            <a:r>
              <a:rPr lang="en-US" sz="2600" b="1" dirty="0" smtClean="0">
                <a:solidFill>
                  <a:schemeClr val="accent1"/>
                </a:solidFill>
              </a:rPr>
              <a:t>vs. 6-10</a:t>
            </a:r>
          </a:p>
          <a:p>
            <a:pPr marL="525780" indent="-457200">
              <a:buSzPct val="95000"/>
              <a:buFont typeface="+mj-lt"/>
              <a:buAutoNum type="arabicPeriod"/>
            </a:pPr>
            <a:r>
              <a:rPr lang="en-US" sz="2800" b="1" dirty="0" smtClean="0"/>
              <a:t>Crucified By the Savages  </a:t>
            </a:r>
            <a:r>
              <a:rPr lang="en-US" sz="2600" b="1" dirty="0" smtClean="0">
                <a:solidFill>
                  <a:schemeClr val="accent1"/>
                </a:solidFill>
              </a:rPr>
              <a:t>vs. 11-21</a:t>
            </a:r>
          </a:p>
          <a:p>
            <a:pPr marL="525780" indent="-457200">
              <a:buSzPct val="95000"/>
              <a:buFont typeface="+mj-lt"/>
              <a:buAutoNum type="arabicPeriod"/>
            </a:pPr>
            <a:r>
              <a:rPr lang="en-US" sz="2800" b="1" dirty="0" smtClean="0"/>
              <a:t>God Will Be Praised  </a:t>
            </a:r>
            <a:r>
              <a:rPr lang="en-US" sz="2600" b="1" dirty="0" smtClean="0">
                <a:solidFill>
                  <a:schemeClr val="accent1"/>
                </a:solidFill>
              </a:rPr>
              <a:t>vs. 21-31</a:t>
            </a:r>
            <a:endParaRPr lang="en-US" sz="2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85344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77276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10</TotalTime>
  <Words>66</Words>
  <Application>Microsoft Office PowerPoint</Application>
  <PresentationFormat>On-screen Show (4:3)</PresentationFormat>
  <Paragraphs>11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Austin</vt:lpstr>
      <vt:lpstr>Office Theme</vt:lpstr>
      <vt:lpstr>PowerPoint Presentation</vt:lpstr>
      <vt:lpstr>Psalm 22</vt:lpstr>
      <vt:lpstr>Personal View of the Cross</vt:lpstr>
      <vt:lpstr>Psalm 22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Psalm 22</dc:title>
  <dc:creator>Heath</dc:creator>
  <cp:lastModifiedBy>Heath</cp:lastModifiedBy>
  <cp:revision>2</cp:revision>
  <dcterms:created xsi:type="dcterms:W3CDTF">2016-11-12T19:17:59Z</dcterms:created>
  <dcterms:modified xsi:type="dcterms:W3CDTF">2016-11-12T19:28:30Z</dcterms:modified>
</cp:coreProperties>
</file>