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6" r:id="rId11"/>
    <p:sldId id="268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7B55-37CA-4094-9419-AC17E05557F4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7D9C-7ABD-4726-8B7E-72FFE7952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20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7B55-37CA-4094-9419-AC17E05557F4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7D9C-7ABD-4726-8B7E-72FFE7952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2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7B55-37CA-4094-9419-AC17E05557F4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7D9C-7ABD-4726-8B7E-72FFE7952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11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7B55-37CA-4094-9419-AC17E05557F4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7D9C-7ABD-4726-8B7E-72FFE7952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65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7B55-37CA-4094-9419-AC17E05557F4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7D9C-7ABD-4726-8B7E-72FFE7952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4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7B55-37CA-4094-9419-AC17E05557F4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7D9C-7ABD-4726-8B7E-72FFE7952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5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7B55-37CA-4094-9419-AC17E05557F4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7D9C-7ABD-4726-8B7E-72FFE7952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9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7B55-37CA-4094-9419-AC17E05557F4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7D9C-7ABD-4726-8B7E-72FFE7952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7B55-37CA-4094-9419-AC17E05557F4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7D9C-7ABD-4726-8B7E-72FFE7952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38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7B55-37CA-4094-9419-AC17E05557F4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7D9C-7ABD-4726-8B7E-72FFE7952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5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7B55-37CA-4094-9419-AC17E05557F4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7D9C-7ABD-4726-8B7E-72FFE7952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47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7B55-37CA-4094-9419-AC17E05557F4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97D9C-7ABD-4726-8B7E-72FFE7952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0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873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Three Prophecies In God’s Statement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“This is My beloved Son” 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Psalm 2 </a:t>
            </a:r>
            <a:r>
              <a:rPr lang="en-US" dirty="0" smtClean="0"/>
              <a:t>- Jesus is the Messiah King, the Son of God </a:t>
            </a:r>
          </a:p>
          <a:p>
            <a:pPr marL="457200" lvl="1" indent="0">
              <a:buNone/>
            </a:pPr>
            <a:endParaRPr lang="en-US" sz="800" dirty="0"/>
          </a:p>
          <a:p>
            <a:r>
              <a:rPr lang="en-US" b="1" i="1" dirty="0" smtClean="0"/>
              <a:t>“In whom I am well pleased” 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Isaiah 42:1, 53:10 </a:t>
            </a:r>
            <a:r>
              <a:rPr lang="en-US" dirty="0" smtClean="0"/>
              <a:t>- Jesus is the Suffering Servant that Isaiah saw, bearing the sins of the people</a:t>
            </a:r>
          </a:p>
          <a:p>
            <a:pPr marL="457200" lvl="1" indent="0">
              <a:buNone/>
            </a:pPr>
            <a:endParaRPr lang="en-US" sz="800" dirty="0"/>
          </a:p>
          <a:p>
            <a:r>
              <a:rPr lang="en-US" b="1" i="1" dirty="0" smtClean="0"/>
              <a:t>“Hear Him” 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Deut. 18:15-19 </a:t>
            </a:r>
            <a:r>
              <a:rPr lang="en-US" dirty="0" smtClean="0"/>
              <a:t>- Jesus is the Prophet who would come after Moses and speak for God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797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>
                <a:solidFill>
                  <a:schemeClr val="bg1"/>
                </a:solidFill>
              </a:rPr>
              <a:t>For </a:t>
            </a:r>
            <a:r>
              <a:rPr lang="en-US" sz="3000" dirty="0">
                <a:solidFill>
                  <a:schemeClr val="bg1"/>
                </a:solidFill>
              </a:rPr>
              <a:t>He received from God the Father honor and glory when such a voice came to Him from the Excellent Glory</a:t>
            </a:r>
            <a:r>
              <a:rPr lang="en-US" sz="3000" dirty="0" smtClean="0">
                <a:solidFill>
                  <a:schemeClr val="bg1"/>
                </a:solidFill>
              </a:rPr>
              <a:t>: “This </a:t>
            </a:r>
            <a:r>
              <a:rPr lang="en-US" sz="3000" dirty="0">
                <a:solidFill>
                  <a:schemeClr val="bg1"/>
                </a:solidFill>
              </a:rPr>
              <a:t>is My beloved Son, in whom I am well pleased</a:t>
            </a:r>
            <a:r>
              <a:rPr lang="en-US" sz="3000" dirty="0" smtClean="0">
                <a:solidFill>
                  <a:schemeClr val="bg1"/>
                </a:solidFill>
              </a:rPr>
              <a:t>.”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chemeClr val="bg1"/>
                </a:solidFill>
              </a:rPr>
              <a:t>And </a:t>
            </a:r>
            <a:r>
              <a:rPr lang="en-US" sz="3000" dirty="0">
                <a:solidFill>
                  <a:schemeClr val="bg1"/>
                </a:solidFill>
              </a:rPr>
              <a:t>we heard this voice which came from heaven when we were with Him on the holy mountain. 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chemeClr val="bg1"/>
                </a:solidFill>
              </a:rPr>
              <a:t>And </a:t>
            </a:r>
            <a:r>
              <a:rPr lang="en-US" sz="3000" dirty="0">
                <a:solidFill>
                  <a:schemeClr val="bg1"/>
                </a:solidFill>
              </a:rPr>
              <a:t>so we have the prophetic word confirmed, which you do well to heed as </a:t>
            </a:r>
            <a:r>
              <a:rPr lang="en-US" sz="3000" dirty="0" smtClean="0">
                <a:solidFill>
                  <a:schemeClr val="bg1"/>
                </a:solidFill>
              </a:rPr>
              <a:t>                                       a </a:t>
            </a:r>
            <a:r>
              <a:rPr lang="en-US" sz="3000" dirty="0">
                <a:solidFill>
                  <a:schemeClr val="bg1"/>
                </a:solidFill>
              </a:rPr>
              <a:t>light that shines in a dark place</a:t>
            </a:r>
            <a:r>
              <a:rPr lang="en-US" sz="3000" dirty="0" smtClean="0">
                <a:solidFill>
                  <a:schemeClr val="bg1"/>
                </a:solidFill>
              </a:rPr>
              <a:t>,                                    </a:t>
            </a:r>
            <a:r>
              <a:rPr lang="en-US" sz="3000" dirty="0">
                <a:solidFill>
                  <a:schemeClr val="bg1"/>
                </a:solidFill>
              </a:rPr>
              <a:t>until the day dawns and the </a:t>
            </a:r>
            <a:r>
              <a:rPr lang="en-US" sz="3000" dirty="0" smtClean="0">
                <a:solidFill>
                  <a:schemeClr val="bg1"/>
                </a:solidFill>
              </a:rPr>
              <a:t>                                      morning </a:t>
            </a:r>
            <a:r>
              <a:rPr lang="en-US" sz="3000" dirty="0">
                <a:solidFill>
                  <a:schemeClr val="bg1"/>
                </a:solidFill>
              </a:rPr>
              <a:t>star rises in your </a:t>
            </a:r>
            <a:r>
              <a:rPr lang="en-US" sz="3000" dirty="0" smtClean="0">
                <a:solidFill>
                  <a:schemeClr val="bg1"/>
                </a:solidFill>
              </a:rPr>
              <a:t>hearts.</a:t>
            </a:r>
            <a:endParaRPr lang="en-US" sz="3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000" dirty="0" smtClean="0">
                <a:solidFill>
                  <a:schemeClr val="bg1"/>
                </a:solidFill>
              </a:rPr>
              <a:t>2 Peter 1:17-19</a:t>
            </a:r>
            <a:endParaRPr lang="en-US" sz="3000" dirty="0">
              <a:solidFill>
                <a:schemeClr val="bg1"/>
              </a:solidFill>
            </a:endParaRPr>
          </a:p>
        </p:txBody>
      </p:sp>
      <p:pic>
        <p:nvPicPr>
          <p:cNvPr id="2050" name="Picture 2" descr="http://www.thestationofthecross.com/wp-content/uploads/2015/07/Transfiguration-Cal-34-Mar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3" r="16000" b="6828"/>
          <a:stretch/>
        </p:blipFill>
        <p:spPr bwMode="auto">
          <a:xfrm>
            <a:off x="6096000" y="4196282"/>
            <a:ext cx="2667000" cy="2280718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8573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6070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hestationofthecross.com/wp-content/uploads/2015/07/Transfiguration-Cal-34-Mar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819274"/>
            <a:ext cx="7117742" cy="4657726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The Transfiguration of Jesus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856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He was transfigured before them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>
                <a:solidFill>
                  <a:schemeClr val="bg1"/>
                </a:solidFill>
              </a:rPr>
              <a:t>metamorphoo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dirty="0">
                <a:solidFill>
                  <a:schemeClr val="bg1"/>
                </a:solidFill>
              </a:rPr>
              <a:t>to change into another form, to transfigure, transform” (Thayer’s Greek Lexicon). </a:t>
            </a:r>
          </a:p>
          <a:p>
            <a:r>
              <a:rPr lang="en-US" dirty="0">
                <a:solidFill>
                  <a:schemeClr val="bg1"/>
                </a:solidFill>
              </a:rPr>
              <a:t>From which we get the English word “metamorphosis.”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 descr="http://www.thestationofthecross.com/wp-content/uploads/2015/07/Transfiguration-Cal-34-Mar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3" r="16000" b="6828"/>
          <a:stretch/>
        </p:blipFill>
        <p:spPr bwMode="auto">
          <a:xfrm>
            <a:off x="5902036" y="4030411"/>
            <a:ext cx="2860964" cy="244658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09716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He was transfigured before them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000" dirty="0">
                <a:solidFill>
                  <a:schemeClr val="bg1"/>
                </a:solidFill>
              </a:rPr>
              <a:t>“His face shone like the sun, and His clothes became as white as the light” (Matt. 17:2).</a:t>
            </a:r>
          </a:p>
          <a:p>
            <a:pPr lvl="0"/>
            <a:r>
              <a:rPr lang="en-US" sz="3000" dirty="0">
                <a:solidFill>
                  <a:schemeClr val="bg1"/>
                </a:solidFill>
              </a:rPr>
              <a:t>“His clothes became shining, exceedingly white, like snow, such as no launderer on earth can whiten them” (Mark 9:3). </a:t>
            </a:r>
          </a:p>
          <a:p>
            <a:pPr lvl="0"/>
            <a:r>
              <a:rPr lang="en-US" sz="3000" dirty="0">
                <a:solidFill>
                  <a:schemeClr val="bg1"/>
                </a:solidFill>
              </a:rPr>
              <a:t>“As He prayed, the appearance </a:t>
            </a:r>
            <a:r>
              <a:rPr lang="en-US" sz="3000" dirty="0" smtClean="0">
                <a:solidFill>
                  <a:schemeClr val="bg1"/>
                </a:solidFill>
              </a:rPr>
              <a:t>                                 of </a:t>
            </a:r>
            <a:r>
              <a:rPr lang="en-US" sz="3000" dirty="0">
                <a:solidFill>
                  <a:schemeClr val="bg1"/>
                </a:solidFill>
              </a:rPr>
              <a:t>His face was altered, and His </a:t>
            </a:r>
            <a:r>
              <a:rPr lang="en-US" sz="3000" dirty="0" smtClean="0">
                <a:solidFill>
                  <a:schemeClr val="bg1"/>
                </a:solidFill>
              </a:rPr>
              <a:t>                           robe </a:t>
            </a:r>
            <a:r>
              <a:rPr lang="en-US" sz="3000" dirty="0">
                <a:solidFill>
                  <a:schemeClr val="bg1"/>
                </a:solidFill>
              </a:rPr>
              <a:t>became white and </a:t>
            </a:r>
            <a:r>
              <a:rPr lang="en-US" sz="3000" dirty="0" smtClean="0">
                <a:solidFill>
                  <a:schemeClr val="bg1"/>
                </a:solidFill>
              </a:rPr>
              <a:t>                                         glistening</a:t>
            </a:r>
            <a:r>
              <a:rPr lang="en-US" sz="3000" dirty="0">
                <a:solidFill>
                  <a:schemeClr val="bg1"/>
                </a:solidFill>
              </a:rPr>
              <a:t>” (Luke 9:29). </a:t>
            </a:r>
          </a:p>
        </p:txBody>
      </p:sp>
      <p:pic>
        <p:nvPicPr>
          <p:cNvPr id="2050" name="Picture 2" descr="http://www.thestationofthecross.com/wp-content/uploads/2015/07/Transfiguration-Cal-34-Mar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3" r="16000" b="6828"/>
          <a:stretch/>
        </p:blipFill>
        <p:spPr bwMode="auto">
          <a:xfrm>
            <a:off x="5902036" y="4030411"/>
            <a:ext cx="2860964" cy="244658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830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Moses and Elijah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chemeClr val="bg1"/>
                </a:solidFill>
              </a:rPr>
              <a:t>They are speaking with Jesus regarding His death (Luke 9:31). </a:t>
            </a:r>
          </a:p>
          <a:p>
            <a:r>
              <a:rPr lang="en-US" sz="3000" dirty="0">
                <a:solidFill>
                  <a:schemeClr val="bg1"/>
                </a:solidFill>
              </a:rPr>
              <a:t>Moses represents the Law. Elijah represents the prophets. </a:t>
            </a:r>
            <a:endParaRPr lang="en-US" sz="3000" dirty="0" smtClean="0">
              <a:solidFill>
                <a:schemeClr val="bg1"/>
              </a:solidFill>
            </a:endParaRPr>
          </a:p>
          <a:p>
            <a:r>
              <a:rPr lang="en-US" sz="3000" dirty="0" smtClean="0">
                <a:solidFill>
                  <a:schemeClr val="bg1"/>
                </a:solidFill>
              </a:rPr>
              <a:t>Jesus </a:t>
            </a:r>
            <a:r>
              <a:rPr lang="en-US" sz="3000" dirty="0">
                <a:solidFill>
                  <a:schemeClr val="bg1"/>
                </a:solidFill>
              </a:rPr>
              <a:t>came to fulfill the law </a:t>
            </a:r>
            <a:r>
              <a:rPr lang="en-US" sz="3000" dirty="0" smtClean="0">
                <a:solidFill>
                  <a:schemeClr val="bg1"/>
                </a:solidFill>
              </a:rPr>
              <a:t>                                 and </a:t>
            </a:r>
            <a:r>
              <a:rPr lang="en-US" sz="3000" dirty="0">
                <a:solidFill>
                  <a:schemeClr val="bg1"/>
                </a:solidFill>
              </a:rPr>
              <a:t>the prophets (Matt. 5:17), </a:t>
            </a:r>
            <a:r>
              <a:rPr lang="en-US" sz="3000" dirty="0" smtClean="0">
                <a:solidFill>
                  <a:schemeClr val="bg1"/>
                </a:solidFill>
              </a:rPr>
              <a:t>                              and </a:t>
            </a:r>
            <a:r>
              <a:rPr lang="en-US" sz="3000" dirty="0">
                <a:solidFill>
                  <a:schemeClr val="bg1"/>
                </a:solidFill>
              </a:rPr>
              <a:t>these two men appear to </a:t>
            </a:r>
            <a:r>
              <a:rPr lang="en-US" sz="3000" dirty="0" smtClean="0">
                <a:solidFill>
                  <a:schemeClr val="bg1"/>
                </a:solidFill>
              </a:rPr>
              <a:t>                             Him </a:t>
            </a:r>
            <a:r>
              <a:rPr lang="en-US" sz="3000" dirty="0">
                <a:solidFill>
                  <a:schemeClr val="bg1"/>
                </a:solidFill>
              </a:rPr>
              <a:t>to help Him do that with </a:t>
            </a:r>
            <a:r>
              <a:rPr lang="en-US" sz="3000" dirty="0" smtClean="0">
                <a:solidFill>
                  <a:schemeClr val="bg1"/>
                </a:solidFill>
              </a:rPr>
              <a:t>                                His </a:t>
            </a:r>
            <a:r>
              <a:rPr lang="en-US" sz="3000" dirty="0">
                <a:solidFill>
                  <a:schemeClr val="bg1"/>
                </a:solidFill>
              </a:rPr>
              <a:t>approaching death. </a:t>
            </a:r>
          </a:p>
        </p:txBody>
      </p:sp>
      <p:pic>
        <p:nvPicPr>
          <p:cNvPr id="2050" name="Picture 2" descr="http://www.thestationofthecross.com/wp-content/uploads/2015/07/Transfiguration-Cal-34-Mar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3" r="16000" b="6828"/>
          <a:stretch/>
        </p:blipFill>
        <p:spPr bwMode="auto">
          <a:xfrm>
            <a:off x="5902036" y="4030411"/>
            <a:ext cx="2860964" cy="244658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6287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Peter’s Request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chemeClr val="bg1"/>
                </a:solidFill>
              </a:rPr>
              <a:t>Peter </a:t>
            </a:r>
            <a:r>
              <a:rPr lang="en-US" sz="3000" dirty="0" smtClean="0">
                <a:solidFill>
                  <a:schemeClr val="bg1"/>
                </a:solidFill>
              </a:rPr>
              <a:t>acknowledged </a:t>
            </a:r>
            <a:r>
              <a:rPr lang="en-US" sz="3000" dirty="0">
                <a:solidFill>
                  <a:schemeClr val="bg1"/>
                </a:solidFill>
              </a:rPr>
              <a:t>that it </a:t>
            </a:r>
            <a:r>
              <a:rPr lang="en-US" sz="3000" dirty="0" smtClean="0">
                <a:solidFill>
                  <a:schemeClr val="bg1"/>
                </a:solidFill>
              </a:rPr>
              <a:t>was </a:t>
            </a:r>
            <a:r>
              <a:rPr lang="en-US" sz="3000" dirty="0">
                <a:solidFill>
                  <a:schemeClr val="bg1"/>
                </a:solidFill>
              </a:rPr>
              <a:t>good for him and the other disciples to be there, and </a:t>
            </a:r>
            <a:r>
              <a:rPr lang="en-US" sz="3000" dirty="0" smtClean="0">
                <a:solidFill>
                  <a:schemeClr val="bg1"/>
                </a:solidFill>
              </a:rPr>
              <a:t>asked </a:t>
            </a:r>
            <a:r>
              <a:rPr lang="en-US" sz="3000" dirty="0">
                <a:solidFill>
                  <a:schemeClr val="bg1"/>
                </a:solidFill>
              </a:rPr>
              <a:t>to make three tabernacles for Jesus, Moses and Elijah</a:t>
            </a:r>
            <a:r>
              <a:rPr lang="en-US" sz="3000" dirty="0" smtClean="0">
                <a:solidFill>
                  <a:schemeClr val="bg1"/>
                </a:solidFill>
              </a:rPr>
              <a:t>. 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sz="3000" dirty="0" smtClean="0">
                <a:solidFill>
                  <a:schemeClr val="bg1"/>
                </a:solidFill>
              </a:rPr>
              <a:t>God overshadowed </a:t>
            </a:r>
            <a:r>
              <a:rPr lang="en-US" sz="3000" dirty="0">
                <a:solidFill>
                  <a:schemeClr val="bg1"/>
                </a:solidFill>
              </a:rPr>
              <a:t>them </a:t>
            </a:r>
            <a:r>
              <a:rPr lang="en-US" sz="3000" dirty="0" smtClean="0">
                <a:solidFill>
                  <a:schemeClr val="bg1"/>
                </a:solidFill>
              </a:rPr>
              <a:t>in                                      a bright cloud and said,                                                          </a:t>
            </a:r>
            <a:r>
              <a:rPr lang="en-US" sz="3000" i="1" dirty="0" smtClean="0">
                <a:solidFill>
                  <a:schemeClr val="bg1"/>
                </a:solidFill>
              </a:rPr>
              <a:t>“</a:t>
            </a:r>
            <a:r>
              <a:rPr lang="en-US" sz="3000" i="1" dirty="0">
                <a:solidFill>
                  <a:schemeClr val="bg1"/>
                </a:solidFill>
              </a:rPr>
              <a:t>This is My beloved Son, </a:t>
            </a:r>
            <a:r>
              <a:rPr lang="en-US" sz="3000" i="1" dirty="0" smtClean="0">
                <a:solidFill>
                  <a:schemeClr val="bg1"/>
                </a:solidFill>
              </a:rPr>
              <a:t>                                             in </a:t>
            </a:r>
            <a:r>
              <a:rPr lang="en-US" sz="3000" i="1" dirty="0">
                <a:solidFill>
                  <a:schemeClr val="bg1"/>
                </a:solidFill>
              </a:rPr>
              <a:t>whom I am well pleased. </a:t>
            </a:r>
            <a:r>
              <a:rPr lang="en-US" sz="3000" i="1" dirty="0" smtClean="0">
                <a:solidFill>
                  <a:schemeClr val="bg1"/>
                </a:solidFill>
              </a:rPr>
              <a:t>                                                 Hear </a:t>
            </a:r>
            <a:r>
              <a:rPr lang="en-US" sz="3000" i="1" dirty="0">
                <a:solidFill>
                  <a:schemeClr val="bg1"/>
                </a:solidFill>
              </a:rPr>
              <a:t>Him!”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endParaRPr lang="en-US" sz="3000" dirty="0">
              <a:solidFill>
                <a:schemeClr val="bg1"/>
              </a:solidFill>
            </a:endParaRPr>
          </a:p>
        </p:txBody>
      </p:sp>
      <p:pic>
        <p:nvPicPr>
          <p:cNvPr id="2050" name="Picture 2" descr="http://www.thestationofthecross.com/wp-content/uploads/2015/07/Transfiguration-Cal-34-Mar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3" r="16000" b="6828"/>
          <a:stretch/>
        </p:blipFill>
        <p:spPr bwMode="auto">
          <a:xfrm>
            <a:off x="5902036" y="4030411"/>
            <a:ext cx="2860964" cy="244658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7649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Existence After Physical Death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dirty="0"/>
              <a:t>Moses had died 1,400 years before this event, and Elijah was taken up nearly 900 years prior, yet they both still existed. </a:t>
            </a:r>
          </a:p>
          <a:p>
            <a:r>
              <a:rPr lang="en-US" dirty="0"/>
              <a:t>So do our loved ones, and so will we </a:t>
            </a:r>
            <a:r>
              <a:rPr lang="en-US" dirty="0" smtClean="0"/>
              <a:t>                (</a:t>
            </a:r>
            <a:r>
              <a:rPr lang="en-US" dirty="0"/>
              <a:t>1 Thess. 4:13-18).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729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God Confirmed Jesus is His Son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dirty="0"/>
              <a:t>2 Peter 1:16-19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prophecies concerning Jesus as the Messiah and the Son of God were confirmed with many miracles, including this </a:t>
            </a:r>
            <a:r>
              <a:rPr lang="en-US" dirty="0" smtClean="0"/>
              <a:t>episode seen </a:t>
            </a:r>
            <a:r>
              <a:rPr lang="en-US" dirty="0"/>
              <a:t>by Peter, James and John.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611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Three Prophecies In God’s Statement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dirty="0" smtClean="0"/>
              <a:t>The Jews were </a:t>
            </a:r>
            <a:r>
              <a:rPr lang="en-US" dirty="0"/>
              <a:t>looking for the </a:t>
            </a:r>
            <a:r>
              <a:rPr lang="en-US" i="1" dirty="0"/>
              <a:t>Christ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John </a:t>
            </a:r>
            <a:r>
              <a:rPr lang="en-US" dirty="0">
                <a:solidFill>
                  <a:srgbClr val="002060"/>
                </a:solidFill>
              </a:rPr>
              <a:t>1:41, </a:t>
            </a:r>
            <a:r>
              <a:rPr lang="en-US" dirty="0" smtClean="0">
                <a:solidFill>
                  <a:srgbClr val="002060"/>
                </a:solidFill>
              </a:rPr>
              <a:t>4:25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/>
              <a:t>They were looking for the </a:t>
            </a:r>
            <a:r>
              <a:rPr lang="en-US" i="1" dirty="0"/>
              <a:t>Prophet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John </a:t>
            </a:r>
            <a:r>
              <a:rPr lang="en-US" dirty="0">
                <a:solidFill>
                  <a:srgbClr val="002060"/>
                </a:solidFill>
              </a:rPr>
              <a:t>1:21, </a:t>
            </a:r>
            <a:r>
              <a:rPr lang="en-US" dirty="0" smtClean="0">
                <a:solidFill>
                  <a:srgbClr val="002060"/>
                </a:solidFill>
              </a:rPr>
              <a:t>6:14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/>
              <a:t>They were uncertain of the identity of the </a:t>
            </a:r>
            <a:r>
              <a:rPr lang="en-US" i="1" dirty="0"/>
              <a:t>suffering</a:t>
            </a:r>
            <a:r>
              <a:rPr lang="en-US" dirty="0"/>
              <a:t> </a:t>
            </a:r>
            <a:r>
              <a:rPr lang="en-US" i="1" dirty="0"/>
              <a:t>servant</a:t>
            </a:r>
            <a:r>
              <a:rPr lang="en-US" dirty="0"/>
              <a:t> of Isaiah 53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Acts 8:32-34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073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524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The Transfiguration of Jesus</vt:lpstr>
      <vt:lpstr>He was transfigured before them</vt:lpstr>
      <vt:lpstr>He was transfigured before them</vt:lpstr>
      <vt:lpstr>Moses and Elijah</vt:lpstr>
      <vt:lpstr>Peter’s Request</vt:lpstr>
      <vt:lpstr>Existence After Physical Death</vt:lpstr>
      <vt:lpstr>God Confirmed Jesus is His Son</vt:lpstr>
      <vt:lpstr>Three Prophecies In God’s Statement</vt:lpstr>
      <vt:lpstr>Three Prophecies In God’s Statement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Transfiguration of Jesus</dc:title>
  <dc:creator>Heath</dc:creator>
  <cp:lastModifiedBy>Heath</cp:lastModifiedBy>
  <cp:revision>9</cp:revision>
  <dcterms:created xsi:type="dcterms:W3CDTF">2016-11-05T13:00:04Z</dcterms:created>
  <dcterms:modified xsi:type="dcterms:W3CDTF">2016-11-05T17:36:54Z</dcterms:modified>
</cp:coreProperties>
</file>