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28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07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57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3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64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58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13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1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36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74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0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4966B-2AA9-4D96-B8CB-1BA06616F15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A104F-204D-4198-8EDF-BC579ECF2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9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7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42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Making Decisions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884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Is there a specific command or prohibition?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Eph. 4:25-32</a:t>
            </a:r>
          </a:p>
          <a:p>
            <a:pPr lvl="1"/>
            <a:endParaRPr lang="en-US" sz="800" b="1" dirty="0" smtClean="0"/>
          </a:p>
          <a:p>
            <a:r>
              <a:rPr lang="en-US" b="1" dirty="0" smtClean="0"/>
              <a:t>Is there a principle that applies to the situation?</a:t>
            </a:r>
          </a:p>
          <a:p>
            <a:pPr lvl="1"/>
            <a:r>
              <a:rPr lang="en-US" b="1" dirty="0" smtClean="0"/>
              <a:t>Love – </a:t>
            </a:r>
            <a:r>
              <a:rPr lang="en-US" b="1" dirty="0" smtClean="0">
                <a:solidFill>
                  <a:srgbClr val="002060"/>
                </a:solidFill>
              </a:rPr>
              <a:t>Matt. 7:12</a:t>
            </a:r>
          </a:p>
          <a:p>
            <a:pPr lvl="1"/>
            <a:r>
              <a:rPr lang="en-US" b="1" dirty="0" smtClean="0"/>
              <a:t>Modesty – </a:t>
            </a:r>
            <a:r>
              <a:rPr lang="en-US" b="1" dirty="0" smtClean="0">
                <a:solidFill>
                  <a:srgbClr val="002060"/>
                </a:solidFill>
              </a:rPr>
              <a:t>1 Tim. 2:9</a:t>
            </a:r>
          </a:p>
          <a:p>
            <a:pPr lvl="1"/>
            <a:r>
              <a:rPr lang="en-US" b="1" dirty="0" smtClean="0"/>
              <a:t>Sobriety, righteousness, godliness – </a:t>
            </a:r>
            <a:r>
              <a:rPr lang="en-US" b="1" dirty="0" smtClean="0">
                <a:solidFill>
                  <a:srgbClr val="002060"/>
                </a:solidFill>
              </a:rPr>
              <a:t>Titus 2:12</a:t>
            </a:r>
          </a:p>
          <a:p>
            <a:endParaRPr lang="en-US" sz="800" b="1" dirty="0" smtClean="0"/>
          </a:p>
          <a:p>
            <a:r>
              <a:rPr lang="en-US" b="1" dirty="0" smtClean="0"/>
              <a:t>Is there an example I can follow?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Phil. 3:17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Is It Lawful?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35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en-US" b="1" dirty="0" smtClean="0">
                <a:solidFill>
                  <a:srgbClr val="002060"/>
                </a:solidFill>
              </a:rPr>
              <a:t>“All </a:t>
            </a:r>
            <a:r>
              <a:rPr lang="en-US" b="1" dirty="0">
                <a:solidFill>
                  <a:srgbClr val="002060"/>
                </a:solidFill>
              </a:rPr>
              <a:t>things are lawful for me, but not all things are helpful; all things are lawful for me, but not all things edify. 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Let </a:t>
            </a:r>
            <a:r>
              <a:rPr lang="en-US" b="1" dirty="0">
                <a:solidFill>
                  <a:srgbClr val="002060"/>
                </a:solidFill>
              </a:rPr>
              <a:t>no one seek his own, but each one the other's well-being</a:t>
            </a:r>
            <a:r>
              <a:rPr lang="en-US" b="1" dirty="0" smtClean="0">
                <a:solidFill>
                  <a:srgbClr val="002060"/>
                </a:solidFill>
              </a:rPr>
              <a:t>.” </a:t>
            </a:r>
            <a:endParaRPr lang="en-US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endParaRPr lang="en-US" sz="800" b="1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1 Cor. 10:23-24</a:t>
            </a:r>
            <a:endParaRPr lang="en-US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Will It Build Up Others?</a:t>
            </a:r>
            <a:endParaRPr lang="en-US" dirty="0"/>
          </a:p>
        </p:txBody>
      </p:sp>
      <p:pic>
        <p:nvPicPr>
          <p:cNvPr id="1026" name="Picture 2" descr="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191000"/>
            <a:ext cx="2133600" cy="212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370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Some are “shortsighted” in that they do not consider the consequences of their decisions.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2 Peter 1:9</a:t>
            </a:r>
          </a:p>
          <a:p>
            <a:endParaRPr lang="en-US" sz="800" b="1" dirty="0" smtClean="0"/>
          </a:p>
          <a:p>
            <a:r>
              <a:rPr lang="en-US" b="1" dirty="0" smtClean="0"/>
              <a:t>Lot made a great financial decision for his family, but it turned out to cost him his family. 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Gen. 13:6-13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3. What Are the Long-Term Effects?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5683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“A </a:t>
            </a:r>
            <a:r>
              <a:rPr lang="en-US" b="1" dirty="0">
                <a:solidFill>
                  <a:srgbClr val="002060"/>
                </a:solidFill>
              </a:rPr>
              <a:t>good name is to be chosen rather than great riches</a:t>
            </a:r>
            <a:r>
              <a:rPr lang="en-US" b="1" dirty="0" smtClean="0">
                <a:solidFill>
                  <a:srgbClr val="002060"/>
                </a:solidFill>
              </a:rPr>
              <a:t>, loving </a:t>
            </a:r>
            <a:r>
              <a:rPr lang="en-US" b="1" dirty="0">
                <a:solidFill>
                  <a:srgbClr val="002060"/>
                </a:solidFill>
              </a:rPr>
              <a:t>favor rather than silver and </a:t>
            </a:r>
            <a:r>
              <a:rPr lang="en-US" b="1" dirty="0" smtClean="0">
                <a:solidFill>
                  <a:srgbClr val="002060"/>
                </a:solidFill>
              </a:rPr>
              <a:t>gold” </a:t>
            </a:r>
            <a:r>
              <a:rPr lang="en-US" sz="2400" b="1" dirty="0" smtClean="0">
                <a:solidFill>
                  <a:srgbClr val="002060"/>
                </a:solidFill>
              </a:rPr>
              <a:t>(Prov. 22:1).</a:t>
            </a:r>
          </a:p>
          <a:p>
            <a:pPr marL="109728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“You </a:t>
            </a:r>
            <a:r>
              <a:rPr lang="en-US" b="1" dirty="0">
                <a:solidFill>
                  <a:srgbClr val="002060"/>
                </a:solidFill>
              </a:rPr>
              <a:t>are the salt of the earth; but if the salt loses its flavor, how shall it be seasoned? It is then good for nothing but to be thrown out and trampled underfoot by </a:t>
            </a:r>
            <a:r>
              <a:rPr lang="en-US" b="1" dirty="0" smtClean="0">
                <a:solidFill>
                  <a:srgbClr val="002060"/>
                </a:solidFill>
              </a:rPr>
              <a:t>men” </a:t>
            </a:r>
            <a:r>
              <a:rPr lang="en-US" sz="2400" b="1" dirty="0" smtClean="0">
                <a:solidFill>
                  <a:srgbClr val="002060"/>
                </a:solidFill>
              </a:rPr>
              <a:t>(Matt. 5:13). </a:t>
            </a:r>
            <a:endParaRPr lang="en-US" sz="2400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How Will It Affect My Influence?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21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7848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principle must be at the forefront of every decision made by a Christian.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Cor. 10:31</a:t>
            </a:r>
          </a:p>
          <a:p>
            <a:pPr lvl="1"/>
            <a:endParaRPr lang="en-US" sz="800" b="1" dirty="0" smtClean="0"/>
          </a:p>
          <a:p>
            <a:r>
              <a:rPr lang="en-US" b="1" dirty="0" smtClean="0"/>
              <a:t>Do our decisions cause others to see the influence of God upon our lives or cause them to doubt our profession to be a follower of Christ?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Matt. 5:16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Will It Glorify God?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89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>
                <a:solidFill>
                  <a:srgbClr val="002060"/>
                </a:solidFill>
              </a:rPr>
              <a:t>  </a:t>
            </a:r>
            <a:r>
              <a:rPr lang="en-US" b="1" dirty="0" smtClean="0">
                <a:solidFill>
                  <a:srgbClr val="002060"/>
                </a:solidFill>
              </a:rPr>
              <a:t>For </a:t>
            </a:r>
            <a:r>
              <a:rPr lang="en-US" b="1" dirty="0">
                <a:solidFill>
                  <a:srgbClr val="002060"/>
                </a:solidFill>
              </a:rPr>
              <a:t>we must all appear before the judgment seat of Christ, that each one may receive the things done in the body, according to what he has done, whether good or </a:t>
            </a:r>
            <a:r>
              <a:rPr lang="en-US" b="1" dirty="0" smtClean="0">
                <a:solidFill>
                  <a:srgbClr val="002060"/>
                </a:solidFill>
              </a:rPr>
              <a:t>bad. </a:t>
            </a:r>
            <a:endParaRPr lang="en-US" b="1" dirty="0">
              <a:solidFill>
                <a:srgbClr val="002060"/>
              </a:solidFill>
            </a:endParaRPr>
          </a:p>
          <a:p>
            <a:pPr marL="109728" indent="0">
              <a:buNone/>
            </a:pPr>
            <a:endParaRPr lang="en-US" sz="800" b="1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2 Cor. 5:10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 smtClean="0"/>
              <a:t>Why Bother Making Good Decisions?</a:t>
            </a:r>
            <a:endParaRPr lang="en-US" sz="3500" dirty="0"/>
          </a:p>
        </p:txBody>
      </p:sp>
      <p:pic>
        <p:nvPicPr>
          <p:cNvPr id="1026" name="Picture 2" descr="Bib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191000"/>
            <a:ext cx="2133600" cy="212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6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Choose to believe in Jesus - </a:t>
            </a:r>
            <a:r>
              <a:rPr lang="en-US" b="1" dirty="0" smtClean="0">
                <a:solidFill>
                  <a:srgbClr val="C00000"/>
                </a:solidFill>
              </a:rPr>
              <a:t>John 8:24</a:t>
            </a:r>
          </a:p>
          <a:p>
            <a:pPr lvl="1"/>
            <a:endParaRPr lang="en-US" sz="800" b="1" dirty="0" smtClean="0"/>
          </a:p>
          <a:p>
            <a:r>
              <a:rPr lang="en-US" b="1" dirty="0" smtClean="0"/>
              <a:t>Choose to repent of your sins - </a:t>
            </a:r>
            <a:r>
              <a:rPr lang="en-US" b="1" dirty="0" smtClean="0">
                <a:solidFill>
                  <a:srgbClr val="C00000"/>
                </a:solidFill>
              </a:rPr>
              <a:t>Acts 17:30</a:t>
            </a:r>
          </a:p>
          <a:p>
            <a:endParaRPr lang="en-US" sz="800" b="1" dirty="0" smtClean="0"/>
          </a:p>
          <a:p>
            <a:r>
              <a:rPr lang="en-US" b="1" dirty="0" smtClean="0"/>
              <a:t>Choose to confess your faith before others - 					       </a:t>
            </a:r>
            <a:r>
              <a:rPr lang="en-US" b="1" dirty="0" smtClean="0">
                <a:solidFill>
                  <a:srgbClr val="C00000"/>
                </a:solidFill>
              </a:rPr>
              <a:t>Matt. 10:32-33</a:t>
            </a:r>
          </a:p>
          <a:p>
            <a:endParaRPr lang="en-US" sz="800" b="1" dirty="0" smtClean="0"/>
          </a:p>
          <a:p>
            <a:r>
              <a:rPr lang="en-US" b="1" dirty="0" smtClean="0"/>
              <a:t>Choose to be baptized for the remission of your sins - </a:t>
            </a:r>
            <a:r>
              <a:rPr lang="en-US" b="1" dirty="0" smtClean="0">
                <a:solidFill>
                  <a:srgbClr val="C00000"/>
                </a:solidFill>
              </a:rPr>
              <a:t>Acts 2:38</a:t>
            </a:r>
          </a:p>
          <a:p>
            <a:endParaRPr lang="en-US" sz="800" b="1" dirty="0" smtClean="0"/>
          </a:p>
          <a:p>
            <a:r>
              <a:rPr lang="en-US" b="1" dirty="0" smtClean="0"/>
              <a:t>Choose to live faithful to the Lord – </a:t>
            </a:r>
            <a:r>
              <a:rPr lang="en-US" b="1" dirty="0" smtClean="0">
                <a:solidFill>
                  <a:srgbClr val="C00000"/>
                </a:solidFill>
              </a:rPr>
              <a:t>Rev. 2:10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Decide To Be Saved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3449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2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381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Concourse</vt:lpstr>
      <vt:lpstr>Office Theme</vt:lpstr>
      <vt:lpstr>PowerPoint Presentation</vt:lpstr>
      <vt:lpstr>Making Decisions</vt:lpstr>
      <vt:lpstr>1. Is It Lawful?</vt:lpstr>
      <vt:lpstr>2. Will It Build Up Others?</vt:lpstr>
      <vt:lpstr>3. What Are the Long-Term Effects?</vt:lpstr>
      <vt:lpstr>4. How Will It Affect My Influence?</vt:lpstr>
      <vt:lpstr>5. Will It Glorify God?</vt:lpstr>
      <vt:lpstr>Why Bother Making Good Decisions?</vt:lpstr>
      <vt:lpstr>Decide To Be Saved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Decisions</dc:title>
  <dc:creator>Heath</dc:creator>
  <cp:lastModifiedBy>Heath</cp:lastModifiedBy>
  <cp:revision>7</cp:revision>
  <dcterms:created xsi:type="dcterms:W3CDTF">2016-11-04T13:27:56Z</dcterms:created>
  <dcterms:modified xsi:type="dcterms:W3CDTF">2016-11-05T17:44:45Z</dcterms:modified>
</cp:coreProperties>
</file>