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62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13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7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0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7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5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5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3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3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7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9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5C4D4-21EB-4478-AC1C-EB49AE589528}" type="datetimeFigureOut">
              <a:rPr lang="en-US" smtClean="0"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8C8CB-9D86-4E13-86DE-FBA48184D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6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87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aulrosephotography.com/galleries/PathwaysV2/lrg/BrokenWallSk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5" b="25000"/>
          <a:stretch/>
        </p:blipFill>
        <p:spPr bwMode="auto">
          <a:xfrm>
            <a:off x="0" y="-6927"/>
            <a:ext cx="9144000" cy="686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Nehemiah Cared</a:t>
            </a:r>
            <a:endParaRPr lang="en-US" sz="6000" b="1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Nehemiah chapter one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81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aulrosephotography.com/galleries/PathwaysV2/lrg/BrokenWallSk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5" b="25000"/>
          <a:stretch/>
        </p:blipFill>
        <p:spPr bwMode="auto">
          <a:xfrm>
            <a:off x="0" y="-6927"/>
            <a:ext cx="9144000" cy="686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Nehemiah Cared…</a:t>
            </a:r>
            <a:endParaRPr lang="en-US" sz="4800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447800"/>
            <a:ext cx="4953000" cy="45259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Ask 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vs. 1-3</a:t>
            </a:r>
          </a:p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Mourn 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v. 4</a:t>
            </a:r>
          </a:p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Pray</a:t>
            </a: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vs. 5-11</a:t>
            </a:r>
            <a:endParaRPr lang="en-US" sz="36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1911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Nehemiah’s Prayer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46482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Praised God </a:t>
            </a:r>
            <a:r>
              <a:rPr lang="en-US" sz="2800" b="1" dirty="0" smtClean="0">
                <a:solidFill>
                  <a:schemeClr val="bg1"/>
                </a:solidFill>
              </a:rPr>
              <a:t>(v. 5)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Confessed Sin </a:t>
            </a:r>
            <a:r>
              <a:rPr lang="en-US" sz="2800" b="1" dirty="0" smtClean="0">
                <a:solidFill>
                  <a:schemeClr val="bg1"/>
                </a:solidFill>
              </a:rPr>
              <a:t>(vs. 6-7)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Reminder of God’s Promise </a:t>
            </a:r>
            <a:r>
              <a:rPr lang="en-US" sz="2800" b="1" dirty="0" smtClean="0">
                <a:solidFill>
                  <a:schemeClr val="bg1"/>
                </a:solidFill>
              </a:rPr>
              <a:t>(vs. 8-10)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Request for success         </a:t>
            </a:r>
            <a:r>
              <a:rPr lang="en-US" sz="2800" b="1" dirty="0" smtClean="0">
                <a:solidFill>
                  <a:schemeClr val="bg1"/>
                </a:solidFill>
              </a:rPr>
              <a:t>(v. 11)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smallgroupchurches.com/wp-content/uploads/2012/09/prayerlead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95900" y="2057400"/>
            <a:ext cx="3162300" cy="316230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74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aulrosephotography.com/galleries/PathwaysV2/lrg/BrokenWallSk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5" b="25000"/>
          <a:stretch/>
        </p:blipFill>
        <p:spPr bwMode="auto">
          <a:xfrm>
            <a:off x="0" y="-6927"/>
            <a:ext cx="9144000" cy="686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Nehemiah Cared…</a:t>
            </a:r>
            <a:endParaRPr lang="en-US" sz="4800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447800"/>
            <a:ext cx="6248400" cy="45259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Ask 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vs. 1-3</a:t>
            </a:r>
          </a:p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Mourn 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v. 4</a:t>
            </a:r>
          </a:p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Pray</a:t>
            </a: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vs. 5-11</a:t>
            </a:r>
            <a:endParaRPr lang="en-US" sz="36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  <a:cs typeface="Aharoni" panose="02010803020104030203" pitchFamily="2" charset="-79"/>
            </a:endParaRPr>
          </a:p>
          <a:p>
            <a:r>
              <a:rPr lang="en-US" sz="36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Enough To Volunteer  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  <a:cs typeface="Aharoni" panose="02010803020104030203" pitchFamily="2" charset="-79"/>
              </a:rPr>
              <a:t>v. 11</a:t>
            </a:r>
          </a:p>
        </p:txBody>
      </p:sp>
    </p:spTree>
    <p:extLst>
      <p:ext uri="{BB962C8B-B14F-4D97-AF65-F5344CB8AC3E}">
        <p14:creationId xmlns:p14="http://schemas.microsoft.com/office/powerpoint/2010/main" val="35294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250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86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Nehemiah Cared</vt:lpstr>
      <vt:lpstr>Nehemiah Cared…</vt:lpstr>
      <vt:lpstr>Nehemiah’s Prayer</vt:lpstr>
      <vt:lpstr>Nehemiah Cared…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Nehemiah Cared</dc:title>
  <dc:creator>Heath</dc:creator>
  <cp:lastModifiedBy>Heath</cp:lastModifiedBy>
  <cp:revision>7</cp:revision>
  <dcterms:created xsi:type="dcterms:W3CDTF">2016-10-13T11:18:12Z</dcterms:created>
  <dcterms:modified xsi:type="dcterms:W3CDTF">2016-10-29T13:34:55Z</dcterms:modified>
</cp:coreProperties>
</file>