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1" r:id="rId5"/>
    <p:sldId id="262" r:id="rId6"/>
    <p:sldId id="263" r:id="rId7"/>
    <p:sldId id="260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30261-0E9D-4895-83A3-432B73B4F0A0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1903B-4FB8-4547-B60D-B5471568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991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30261-0E9D-4895-83A3-432B73B4F0A0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1903B-4FB8-4547-B60D-B5471568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134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30261-0E9D-4895-83A3-432B73B4F0A0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1903B-4FB8-4547-B60D-B5471568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126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30261-0E9D-4895-83A3-432B73B4F0A0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1903B-4FB8-4547-B60D-B5471568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891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30261-0E9D-4895-83A3-432B73B4F0A0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1903B-4FB8-4547-B60D-B5471568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930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30261-0E9D-4895-83A3-432B73B4F0A0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1903B-4FB8-4547-B60D-B5471568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97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30261-0E9D-4895-83A3-432B73B4F0A0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1903B-4FB8-4547-B60D-B5471568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56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30261-0E9D-4895-83A3-432B73B4F0A0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1903B-4FB8-4547-B60D-B5471568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270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30261-0E9D-4895-83A3-432B73B4F0A0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1903B-4FB8-4547-B60D-B5471568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751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30261-0E9D-4895-83A3-432B73B4F0A0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1903B-4FB8-4547-B60D-B5471568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14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30261-0E9D-4895-83A3-432B73B4F0A0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1903B-4FB8-4547-B60D-B5471568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039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30261-0E9D-4895-83A3-432B73B4F0A0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1903B-4FB8-4547-B60D-B5471568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419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209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skarvit.ru/wp-content/uploads/2012/11/word.light_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024"/>
            <a:ext cx="9144000" cy="6080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663575"/>
            <a:ext cx="7772400" cy="1470025"/>
          </a:xfrm>
        </p:spPr>
        <p:txBody>
          <a:bodyPr/>
          <a:lstStyle/>
          <a:p>
            <a:pPr algn="r"/>
            <a:r>
              <a:rPr lang="en-US" b="1" dirty="0" smtClean="0">
                <a:solidFill>
                  <a:schemeClr val="bg1"/>
                </a:solidFill>
              </a:rPr>
              <a:t>If It’s Not In The Bible...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171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If It’s Not in the Bible…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It is not of faith!</a:t>
            </a:r>
          </a:p>
          <a:p>
            <a:pPr lvl="1"/>
            <a:r>
              <a:rPr lang="en-US" b="1" dirty="0" smtClean="0">
                <a:solidFill>
                  <a:srgbClr val="C00000"/>
                </a:solidFill>
              </a:rPr>
              <a:t>Heb. 11:6; 2 </a:t>
            </a:r>
            <a:r>
              <a:rPr lang="en-US" b="1" dirty="0" smtClean="0">
                <a:solidFill>
                  <a:srgbClr val="C00000"/>
                </a:solidFill>
              </a:rPr>
              <a:t>Cor. 5:7; Rom. 10:17</a:t>
            </a:r>
          </a:p>
          <a:p>
            <a:r>
              <a:rPr lang="en-US" b="1" dirty="0" smtClean="0"/>
              <a:t>It was not taught or commanded by Christ!</a:t>
            </a:r>
          </a:p>
          <a:p>
            <a:pPr lvl="1"/>
            <a:r>
              <a:rPr lang="en-US" b="1" dirty="0" smtClean="0">
                <a:solidFill>
                  <a:srgbClr val="C00000"/>
                </a:solidFill>
              </a:rPr>
              <a:t>Matt. </a:t>
            </a:r>
            <a:r>
              <a:rPr lang="en-US" b="1" dirty="0" smtClean="0">
                <a:solidFill>
                  <a:srgbClr val="C00000"/>
                </a:solidFill>
              </a:rPr>
              <a:t>28:18-20; John 16:12-13; Jude 3</a:t>
            </a:r>
            <a:endParaRPr lang="en-US" b="1" dirty="0" smtClean="0">
              <a:solidFill>
                <a:srgbClr val="C00000"/>
              </a:solidFill>
            </a:endParaRPr>
          </a:p>
        </p:txBody>
      </p:sp>
      <p:pic>
        <p:nvPicPr>
          <p:cNvPr id="2052" name="Picture 4" descr="https://www.truthforlife.org/static/uploads/June9_Devotional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5" b="62735"/>
          <a:stretch/>
        </p:blipFill>
        <p:spPr bwMode="auto">
          <a:xfrm>
            <a:off x="0" y="4682836"/>
            <a:ext cx="9144000" cy="2175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9761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If It’s Not in the Bible…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It is not a good work!</a:t>
            </a:r>
          </a:p>
          <a:p>
            <a:pPr lvl="1"/>
            <a:r>
              <a:rPr lang="en-US" b="1" dirty="0" smtClean="0">
                <a:solidFill>
                  <a:srgbClr val="C00000"/>
                </a:solidFill>
              </a:rPr>
              <a:t>2 Tim. 3:16-17</a:t>
            </a:r>
          </a:p>
          <a:p>
            <a:r>
              <a:rPr lang="en-US" b="1" dirty="0" smtClean="0"/>
              <a:t>It goes beyond what is written!</a:t>
            </a:r>
          </a:p>
          <a:p>
            <a:pPr lvl="1"/>
            <a:r>
              <a:rPr lang="en-US" b="1" dirty="0" smtClean="0">
                <a:solidFill>
                  <a:srgbClr val="C00000"/>
                </a:solidFill>
              </a:rPr>
              <a:t>1 Cor. </a:t>
            </a:r>
            <a:r>
              <a:rPr lang="en-US" b="1" dirty="0" smtClean="0">
                <a:solidFill>
                  <a:srgbClr val="C00000"/>
                </a:solidFill>
              </a:rPr>
              <a:t>4:6; 2 John 9</a:t>
            </a:r>
            <a:endParaRPr lang="en-US" b="1" dirty="0" smtClean="0">
              <a:solidFill>
                <a:srgbClr val="C00000"/>
              </a:solidFill>
            </a:endParaRPr>
          </a:p>
        </p:txBody>
      </p:sp>
      <p:pic>
        <p:nvPicPr>
          <p:cNvPr id="2052" name="Picture 4" descr="https://www.truthforlife.org/static/uploads/June9_Devotional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5" b="62735"/>
          <a:stretch/>
        </p:blipFill>
        <p:spPr bwMode="auto">
          <a:xfrm>
            <a:off x="0" y="4682836"/>
            <a:ext cx="9144000" cy="2175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8025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If It’s Not in the Bible…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It is another (perverted) gospel!</a:t>
            </a:r>
          </a:p>
          <a:p>
            <a:pPr lvl="1"/>
            <a:r>
              <a:rPr lang="en-US" b="1" dirty="0" smtClean="0">
                <a:solidFill>
                  <a:srgbClr val="C00000"/>
                </a:solidFill>
              </a:rPr>
              <a:t>Gal. 1:6-9</a:t>
            </a:r>
          </a:p>
          <a:p>
            <a:r>
              <a:rPr lang="en-US" b="1" dirty="0" smtClean="0"/>
              <a:t>It results in vain worship!</a:t>
            </a:r>
          </a:p>
          <a:p>
            <a:pPr lvl="1"/>
            <a:r>
              <a:rPr lang="en-US" b="1" dirty="0" smtClean="0">
                <a:solidFill>
                  <a:srgbClr val="C00000"/>
                </a:solidFill>
              </a:rPr>
              <a:t>Matt. 15:9</a:t>
            </a:r>
          </a:p>
        </p:txBody>
      </p:sp>
      <p:pic>
        <p:nvPicPr>
          <p:cNvPr id="2052" name="Picture 4" descr="https://www.truthforlife.org/static/uploads/June9_Devotional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5" b="62735"/>
          <a:stretch/>
        </p:blipFill>
        <p:spPr bwMode="auto">
          <a:xfrm>
            <a:off x="0" y="4682836"/>
            <a:ext cx="9144000" cy="2175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8025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If It’s Not in the Bible…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It is not according to the oracles of God!</a:t>
            </a:r>
          </a:p>
          <a:p>
            <a:pPr lvl="1"/>
            <a:r>
              <a:rPr lang="en-US" b="1" dirty="0" smtClean="0">
                <a:solidFill>
                  <a:srgbClr val="C00000"/>
                </a:solidFill>
              </a:rPr>
              <a:t>1 Peter 4:11</a:t>
            </a:r>
          </a:p>
          <a:p>
            <a:r>
              <a:rPr lang="en-US" b="1" dirty="0" smtClean="0"/>
              <a:t>It adds to or takes away from the Word of God!</a:t>
            </a:r>
          </a:p>
          <a:p>
            <a:pPr lvl="1"/>
            <a:r>
              <a:rPr lang="en-US" b="1" dirty="0" smtClean="0">
                <a:solidFill>
                  <a:srgbClr val="C00000"/>
                </a:solidFill>
              </a:rPr>
              <a:t>Rev. </a:t>
            </a:r>
            <a:r>
              <a:rPr lang="en-US" b="1" dirty="0" smtClean="0">
                <a:solidFill>
                  <a:srgbClr val="C00000"/>
                </a:solidFill>
              </a:rPr>
              <a:t>22:18-19; Deut. 4:2; Prov. 30:6</a:t>
            </a:r>
            <a:endParaRPr lang="en-US" b="1" dirty="0" smtClean="0">
              <a:solidFill>
                <a:srgbClr val="C00000"/>
              </a:solidFill>
            </a:endParaRPr>
          </a:p>
        </p:txBody>
      </p:sp>
      <p:pic>
        <p:nvPicPr>
          <p:cNvPr id="2052" name="Picture 4" descr="https://www.truthforlife.org/static/uploads/June9_Devotional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5" b="62735"/>
          <a:stretch/>
        </p:blipFill>
        <p:spPr bwMode="auto">
          <a:xfrm>
            <a:off x="0" y="4682836"/>
            <a:ext cx="9144000" cy="2175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0592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Where is our Authority for…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Instrumental Music in Worship?</a:t>
            </a:r>
          </a:p>
          <a:p>
            <a:r>
              <a:rPr lang="en-US" b="1" dirty="0" smtClean="0"/>
              <a:t>Women Preachers, Elders, or Deacons?</a:t>
            </a:r>
          </a:p>
          <a:p>
            <a:r>
              <a:rPr lang="en-US" b="1" dirty="0"/>
              <a:t>Same-Sex Marriage / Gender </a:t>
            </a:r>
            <a:r>
              <a:rPr lang="en-US" b="1" dirty="0" smtClean="0"/>
              <a:t>Reassignment?</a:t>
            </a:r>
            <a:endParaRPr lang="en-US" b="1" dirty="0"/>
          </a:p>
          <a:p>
            <a:r>
              <a:rPr lang="en-US" b="1" dirty="0" smtClean="0"/>
              <a:t>Infant </a:t>
            </a:r>
            <a:r>
              <a:rPr lang="en-US" b="1" dirty="0"/>
              <a:t>Baptism / Sprinkling for Baptism?</a:t>
            </a:r>
          </a:p>
          <a:p>
            <a:r>
              <a:rPr lang="en-US" b="1" dirty="0" smtClean="0"/>
              <a:t>Observing Religious Holidays?</a:t>
            </a:r>
          </a:p>
        </p:txBody>
      </p:sp>
      <p:pic>
        <p:nvPicPr>
          <p:cNvPr id="2052" name="Picture 4" descr="https://www.truthforlife.org/static/uploads/June9_Devotional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5" b="62735"/>
          <a:stretch/>
        </p:blipFill>
        <p:spPr bwMode="auto">
          <a:xfrm>
            <a:off x="0" y="4682836"/>
            <a:ext cx="9144000" cy="2175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0" y="5108698"/>
            <a:ext cx="91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?</a:t>
            </a:r>
            <a:endParaRPr lang="en-US" sz="80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00400" y="5105400"/>
            <a:ext cx="91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?</a:t>
            </a:r>
            <a:endParaRPr lang="en-US" sz="80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1000" y="5105400"/>
            <a:ext cx="91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?</a:t>
            </a:r>
            <a:endParaRPr lang="en-US" sz="80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81600" y="5105400"/>
            <a:ext cx="91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?</a:t>
            </a:r>
            <a:endParaRPr lang="en-US" sz="80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9800" y="5105400"/>
            <a:ext cx="91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?</a:t>
            </a:r>
            <a:endParaRPr lang="en-US" sz="80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6802540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8699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194</Words>
  <Application>Microsoft Office PowerPoint</Application>
  <PresentationFormat>On-screen Show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If It’s Not In The Bible...</vt:lpstr>
      <vt:lpstr>If It’s Not in the Bible…</vt:lpstr>
      <vt:lpstr>If It’s Not in the Bible…</vt:lpstr>
      <vt:lpstr>If It’s Not in the Bible…</vt:lpstr>
      <vt:lpstr>If It’s Not in the Bible…</vt:lpstr>
      <vt:lpstr>Where is our Authority for…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 It’s Not In The Bible...</dc:title>
  <dc:creator>Heath</dc:creator>
  <cp:lastModifiedBy>Heath</cp:lastModifiedBy>
  <cp:revision>8</cp:revision>
  <dcterms:created xsi:type="dcterms:W3CDTF">2016-10-26T18:54:49Z</dcterms:created>
  <dcterms:modified xsi:type="dcterms:W3CDTF">2016-10-29T15:31:17Z</dcterms:modified>
</cp:coreProperties>
</file>