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9" r:id="rId2"/>
    <p:sldId id="260" r:id="rId3"/>
    <p:sldId id="264" r:id="rId4"/>
    <p:sldId id="256" r:id="rId5"/>
    <p:sldId id="261" r:id="rId6"/>
    <p:sldId id="262" r:id="rId7"/>
    <p:sldId id="258" r:id="rId8"/>
    <p:sldId id="257" r:id="rId9"/>
    <p:sldId id="263" r:id="rId10"/>
    <p:sldId id="267" r:id="rId11"/>
    <p:sldId id="265" r:id="rId12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A73544-5CC5-4A10-B98D-806CF0F3086B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E2685-14AD-45BF-B868-E12C145479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977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C2548F-0A94-4C90-A476-8E252548203A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CF591-0292-497C-ABFE-96DD382706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343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one can press</a:t>
            </a:r>
            <a:r>
              <a:rPr lang="en-US" baseline="0" dirty="0" smtClean="0"/>
              <a:t> toward heaven for you!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CF591-0292-497C-ABFE-96DD3827065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22859-DA1C-4F87-B781-EB8BE0C980FC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2A96-8EDF-48CF-A14D-33167BB13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22859-DA1C-4F87-B781-EB8BE0C980FC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2A96-8EDF-48CF-A14D-33167BB13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22859-DA1C-4F87-B781-EB8BE0C980FC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2A96-8EDF-48CF-A14D-33167BB13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22859-DA1C-4F87-B781-EB8BE0C980FC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2A96-8EDF-48CF-A14D-33167BB13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22859-DA1C-4F87-B781-EB8BE0C980FC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2A96-8EDF-48CF-A14D-33167BB13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22859-DA1C-4F87-B781-EB8BE0C980FC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2A96-8EDF-48CF-A14D-33167BB13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22859-DA1C-4F87-B781-EB8BE0C980FC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2A96-8EDF-48CF-A14D-33167BB13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22859-DA1C-4F87-B781-EB8BE0C980FC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2A96-8EDF-48CF-A14D-33167BB13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22859-DA1C-4F87-B781-EB8BE0C980FC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2A96-8EDF-48CF-A14D-33167BB13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22859-DA1C-4F87-B781-EB8BE0C980FC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2A96-8EDF-48CF-A14D-33167BB13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22859-DA1C-4F87-B781-EB8BE0C980FC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2A96-8EDF-48CF-A14D-33167BB13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00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22859-DA1C-4F87-B781-EB8BE0C980FC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52A96-8EDF-48CF-A14D-33167BB13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Arial Rounded MT Bold" pitchFamily="34" charset="0"/>
              </a:rPr>
              <a:t>2 Chronicles 24:1-2</a:t>
            </a:r>
            <a:endParaRPr lang="en-US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1 </a:t>
            </a:r>
            <a:r>
              <a:rPr lang="en-US" sz="3600" b="1" dirty="0" smtClean="0"/>
              <a:t> </a:t>
            </a:r>
            <a:r>
              <a:rPr lang="en-US" sz="3600" b="1" i="1" dirty="0" err="1" smtClean="0"/>
              <a:t>Joash</a:t>
            </a:r>
            <a:r>
              <a:rPr lang="en-US" sz="3600" b="1" i="1" dirty="0" smtClean="0"/>
              <a:t> was seven years old when he became king, and he reigned forty years in Jerusalem. His mother's name was </a:t>
            </a:r>
            <a:r>
              <a:rPr lang="en-US" sz="3600" b="1" i="1" dirty="0" err="1" smtClean="0"/>
              <a:t>Zibiah</a:t>
            </a:r>
            <a:r>
              <a:rPr lang="en-US" sz="3600" b="1" i="1" dirty="0" smtClean="0"/>
              <a:t> of Beersheba.</a:t>
            </a:r>
          </a:p>
          <a:p>
            <a:endParaRPr lang="en-US" sz="1400" b="1" i="1" dirty="0" smtClean="0"/>
          </a:p>
          <a:p>
            <a:r>
              <a:rPr lang="en-US" sz="3600" b="1" dirty="0" smtClean="0">
                <a:solidFill>
                  <a:srgbClr val="C00000"/>
                </a:solidFill>
              </a:rPr>
              <a:t>2</a:t>
            </a:r>
            <a:r>
              <a:rPr lang="en-US" sz="3600" b="1" dirty="0" smtClean="0"/>
              <a:t>  </a:t>
            </a:r>
            <a:r>
              <a:rPr lang="en-US" sz="3600" b="1" i="1" dirty="0" err="1" smtClean="0"/>
              <a:t>Joash</a:t>
            </a:r>
            <a:r>
              <a:rPr lang="en-US" sz="3600" b="1" i="1" dirty="0" smtClean="0"/>
              <a:t> did what was right in the sight of the LORD all the days of </a:t>
            </a:r>
            <a:r>
              <a:rPr lang="en-US" sz="3600" b="1" i="1" dirty="0" err="1" smtClean="0"/>
              <a:t>Jehoiada</a:t>
            </a:r>
            <a:r>
              <a:rPr lang="en-US" sz="3600" b="1" i="1" dirty="0" smtClean="0"/>
              <a:t> the priest.</a:t>
            </a:r>
            <a:endParaRPr lang="en-US" sz="3600" b="1" i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Arial Rounded MT Bold" pitchFamily="34" charset="0"/>
              </a:rPr>
              <a:t>2 Chronicles 34:1-3</a:t>
            </a:r>
            <a:endParaRPr lang="en-US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</a:t>
            </a:r>
            <a:r>
              <a:rPr lang="en-US" b="1" dirty="0" smtClean="0"/>
              <a:t>  Josiah was eight years old when he became king, and he reigned thirty-one years in Jerusalem.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2</a:t>
            </a:r>
            <a:r>
              <a:rPr lang="en-US" b="1" dirty="0" smtClean="0"/>
              <a:t>  And he did what was right in the sight of the LORD, and walked in the ways of his father David; he did not turn aside to the right hand or to the left.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3</a:t>
            </a:r>
            <a:r>
              <a:rPr lang="en-US" b="1" dirty="0" smtClean="0"/>
              <a:t>  For in the eighth year of his reign, while he was still young, </a:t>
            </a:r>
            <a:r>
              <a:rPr lang="en-US" b="1" u="sng" dirty="0" smtClean="0">
                <a:solidFill>
                  <a:srgbClr val="C00000"/>
                </a:solidFill>
              </a:rPr>
              <a:t>he began to seek the God of his father David</a:t>
            </a:r>
            <a:r>
              <a:rPr lang="en-US" b="1" dirty="0" smtClean="0"/>
              <a:t>…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hoisjordanbrown.files.wordpress.com/2012/04/faith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295400" y="1295400"/>
            <a:ext cx="655320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Building Your Own</a:t>
            </a:r>
            <a:endParaRPr lang="en-US" sz="6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Arial Rounded MT Bold" pitchFamily="34" charset="0"/>
              </a:rPr>
              <a:t>2 Chronicles 24:17-18</a:t>
            </a:r>
            <a:endParaRPr lang="en-US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17</a:t>
            </a:r>
            <a:r>
              <a:rPr lang="en-US" sz="3600" b="1" dirty="0" smtClean="0"/>
              <a:t>  </a:t>
            </a:r>
            <a:r>
              <a:rPr lang="en-US" sz="3600" b="1" i="1" dirty="0" smtClean="0"/>
              <a:t>Now after the death of </a:t>
            </a:r>
            <a:r>
              <a:rPr lang="en-US" sz="3600" b="1" i="1" dirty="0" err="1" smtClean="0"/>
              <a:t>Jehoiada</a:t>
            </a:r>
            <a:r>
              <a:rPr lang="en-US" sz="3600" b="1" i="1" dirty="0" smtClean="0"/>
              <a:t> the leaders of Judah came and bowed down to the king. And the king listened to them.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18</a:t>
            </a:r>
            <a:r>
              <a:rPr lang="en-US" sz="3600" b="1" dirty="0" smtClean="0"/>
              <a:t>  </a:t>
            </a:r>
            <a:r>
              <a:rPr lang="en-US" sz="3600" b="1" i="1" dirty="0" smtClean="0"/>
              <a:t>Therefore they left the house of the LORD God of their fathers, and served wooden images and idols; and wrath came upon Judah and Jerusalem because of their trespass.</a:t>
            </a:r>
            <a:endParaRPr lang="en-US" sz="3600" b="1" i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1265238"/>
            <a:ext cx="7620000" cy="2544762"/>
          </a:xfrm>
        </p:spPr>
        <p:txBody>
          <a:bodyPr>
            <a:noAutofit/>
          </a:bodyPr>
          <a:lstStyle/>
          <a:p>
            <a:pPr algn="l"/>
            <a:r>
              <a:rPr lang="en-US" sz="4800" b="1" i="1" dirty="0" smtClean="0"/>
              <a:t>“ </a:t>
            </a:r>
            <a:r>
              <a:rPr lang="en-US" sz="4800" b="1" i="1" dirty="0" err="1" smtClean="0"/>
              <a:t>Joash</a:t>
            </a:r>
            <a:r>
              <a:rPr lang="en-US" sz="4800" b="1" i="1" dirty="0" smtClean="0"/>
              <a:t> did what was right in the sight of the LORD </a:t>
            </a:r>
            <a:r>
              <a:rPr lang="en-US" sz="4800" b="1" i="1" dirty="0" smtClean="0">
                <a:solidFill>
                  <a:srgbClr val="C00000"/>
                </a:solidFill>
              </a:rPr>
              <a:t>all the days of </a:t>
            </a:r>
            <a:r>
              <a:rPr lang="en-US" sz="4800" b="1" i="1" dirty="0" err="1" smtClean="0">
                <a:solidFill>
                  <a:srgbClr val="C00000"/>
                </a:solidFill>
              </a:rPr>
              <a:t>Jehoiada</a:t>
            </a:r>
            <a:r>
              <a:rPr lang="en-US" sz="4800" b="1" i="1" dirty="0" smtClean="0"/>
              <a:t> the priest.”</a:t>
            </a:r>
            <a:endParaRPr lang="en-US" sz="48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hoisjordanbrown.files.wordpress.com/2012/04/faith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95400" y="1295400"/>
            <a:ext cx="655320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Building Your Own</a:t>
            </a:r>
            <a:endParaRPr lang="en-US" sz="6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Arial Rounded MT Bold" pitchFamily="34" charset="0"/>
              </a:rPr>
              <a:t>Building Your Own Faith</a:t>
            </a:r>
            <a:endParaRPr lang="en-US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22437"/>
            <a:ext cx="8382000" cy="4525963"/>
          </a:xfrm>
        </p:spPr>
        <p:txBody>
          <a:bodyPr>
            <a:noAutofit/>
          </a:bodyPr>
          <a:lstStyle/>
          <a:p>
            <a:r>
              <a:rPr lang="en-US" b="1" dirty="0" smtClean="0"/>
              <a:t>“Examine yourselves as to </a:t>
            </a:r>
            <a:r>
              <a:rPr lang="en-US" b="1" dirty="0" smtClean="0">
                <a:solidFill>
                  <a:srgbClr val="C00000"/>
                </a:solidFill>
              </a:rPr>
              <a:t>whether </a:t>
            </a:r>
            <a:r>
              <a:rPr lang="en-US" b="1" u="sng" dirty="0" smtClean="0">
                <a:solidFill>
                  <a:srgbClr val="C00000"/>
                </a:solidFill>
              </a:rPr>
              <a:t>you</a:t>
            </a:r>
            <a:r>
              <a:rPr lang="en-US" b="1" dirty="0" smtClean="0">
                <a:solidFill>
                  <a:srgbClr val="C00000"/>
                </a:solidFill>
              </a:rPr>
              <a:t> are in the faith</a:t>
            </a:r>
            <a:r>
              <a:rPr lang="en-US" b="1" dirty="0" smtClean="0"/>
              <a:t>. Test yourselves. Do you not know yourselves, that Jesus Christ is in you? --unless indeed you are disqualified” (2 </a:t>
            </a:r>
            <a:r>
              <a:rPr lang="en-US" b="1" dirty="0" err="1" smtClean="0"/>
              <a:t>Cor</a:t>
            </a:r>
            <a:r>
              <a:rPr lang="en-US" b="1" dirty="0" smtClean="0"/>
              <a:t>. 13:5).</a:t>
            </a:r>
          </a:p>
          <a:p>
            <a:endParaRPr lang="en-US" sz="1200" b="1" dirty="0" smtClean="0"/>
          </a:p>
          <a:p>
            <a:r>
              <a:rPr lang="en-US" b="1" dirty="0" smtClean="0"/>
              <a:t>“Therefore, my beloved, as you have always obeyed, not as in my presence only, but now much more in my absence, </a:t>
            </a:r>
            <a:r>
              <a:rPr lang="en-US" b="1" dirty="0" smtClean="0">
                <a:solidFill>
                  <a:srgbClr val="C00000"/>
                </a:solidFill>
              </a:rPr>
              <a:t>work out </a:t>
            </a:r>
            <a:r>
              <a:rPr lang="en-US" b="1" u="sng" dirty="0" smtClean="0">
                <a:solidFill>
                  <a:srgbClr val="C00000"/>
                </a:solidFill>
              </a:rPr>
              <a:t>your</a:t>
            </a:r>
            <a:r>
              <a:rPr lang="en-US" b="1" dirty="0" smtClean="0">
                <a:solidFill>
                  <a:srgbClr val="C00000"/>
                </a:solidFill>
              </a:rPr>
              <a:t> own salvation </a:t>
            </a:r>
            <a:r>
              <a:rPr lang="en-US" b="1" dirty="0" smtClean="0"/>
              <a:t>with fear and trembling” (Philippians 2:12).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Arial Rounded MT Bold" pitchFamily="34" charset="0"/>
              </a:rPr>
              <a:t>Building Your Own Faith</a:t>
            </a:r>
            <a:endParaRPr lang="en-US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Autofit/>
          </a:bodyPr>
          <a:lstStyle/>
          <a:p>
            <a:r>
              <a:rPr lang="en-US" b="1" dirty="0" smtClean="0"/>
              <a:t>“I thank God, whom I serve with a pure conscience, as my forefathers did, as without ceasing I remember you in my prayers night and day, greatly desiring to see you, being mindful of your tears, that I may be filled with joy, when I call to remembrance </a:t>
            </a:r>
            <a:r>
              <a:rPr lang="en-US" b="1" dirty="0" smtClean="0">
                <a:solidFill>
                  <a:srgbClr val="C00000"/>
                </a:solidFill>
              </a:rPr>
              <a:t>the genuine faith that is </a:t>
            </a:r>
            <a:r>
              <a:rPr lang="en-US" b="1" u="sng" dirty="0" smtClean="0">
                <a:solidFill>
                  <a:srgbClr val="C00000"/>
                </a:solidFill>
              </a:rPr>
              <a:t>in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u="sng" dirty="0" smtClean="0">
                <a:solidFill>
                  <a:srgbClr val="C00000"/>
                </a:solidFill>
              </a:rPr>
              <a:t>you</a:t>
            </a:r>
            <a:r>
              <a:rPr lang="en-US" b="1" dirty="0" smtClean="0"/>
              <a:t>, which dwelt first in your grandmother Lois and your mother Eunice, and I am persuaded is in you also”    (2 Timothy 1:3-5).</a:t>
            </a:r>
            <a:endParaRPr lang="en-US" b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Arial Rounded MT Bold" pitchFamily="34" charset="0"/>
              </a:rPr>
              <a:t>Building Your Own Faith</a:t>
            </a:r>
            <a:endParaRPr lang="en-US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305800" cy="4525963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How?</a:t>
            </a:r>
          </a:p>
          <a:p>
            <a:endParaRPr lang="en-US" sz="800" b="1" dirty="0" smtClean="0">
              <a:solidFill>
                <a:srgbClr val="663300"/>
              </a:solidFill>
            </a:endParaRPr>
          </a:p>
          <a:p>
            <a:pPr lvl="1"/>
            <a:r>
              <a:rPr lang="en-US" sz="3000" b="1" dirty="0" smtClean="0"/>
              <a:t>Search and examine the evidence for yourself </a:t>
            </a:r>
            <a:r>
              <a:rPr lang="en-US" b="1" dirty="0" smtClean="0"/>
              <a:t>(2 Tim. 3:16-17; Rom. 10:17; Acts 17:11; Lk. 1:4)</a:t>
            </a:r>
            <a:endParaRPr lang="en-US" sz="3000" b="1" dirty="0" smtClean="0"/>
          </a:p>
          <a:p>
            <a:pPr lvl="1"/>
            <a:endParaRPr lang="en-US" sz="800" b="1" dirty="0" smtClean="0"/>
          </a:p>
          <a:p>
            <a:pPr lvl="1"/>
            <a:r>
              <a:rPr lang="en-US" sz="3000" b="1" dirty="0" smtClean="0"/>
              <a:t>Become a diligent student of God’s Word        (2 Tim. 2:15; I Pet. 2:2; 2 Pet. 3:18; Heb. 5:12)</a:t>
            </a:r>
          </a:p>
          <a:p>
            <a:pPr lvl="1"/>
            <a:endParaRPr lang="en-US" sz="800" b="1" dirty="0" smtClean="0"/>
          </a:p>
          <a:p>
            <a:pPr lvl="1"/>
            <a:r>
              <a:rPr lang="en-US" sz="3000" b="1" dirty="0" smtClean="0"/>
              <a:t>Talk to God often (I </a:t>
            </a:r>
            <a:r>
              <a:rPr lang="en-US" sz="3000" b="1" dirty="0" err="1" smtClean="0"/>
              <a:t>Thess</a:t>
            </a:r>
            <a:r>
              <a:rPr lang="en-US" sz="3000" b="1" dirty="0" smtClean="0"/>
              <a:t>. 5:17; James 4:8)</a:t>
            </a:r>
          </a:p>
          <a:p>
            <a:pPr lvl="1"/>
            <a:endParaRPr lang="en-US" sz="800" b="1" dirty="0" smtClean="0"/>
          </a:p>
          <a:p>
            <a:pPr lvl="1"/>
            <a:r>
              <a:rPr lang="en-US" sz="3000" b="1" dirty="0" smtClean="0"/>
              <a:t>Worship God faithfully (Acts 2:41-42; Heb. 10:24-25; I Corinthians 14:26)</a:t>
            </a:r>
            <a:endParaRPr lang="en-US" sz="3000" b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Arial Rounded MT Bold" pitchFamily="34" charset="0"/>
              </a:rPr>
              <a:t>Building Your Own Faith</a:t>
            </a:r>
            <a:endParaRPr lang="en-US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Why?</a:t>
            </a:r>
          </a:p>
          <a:p>
            <a:endParaRPr lang="en-US" sz="800" b="1" dirty="0" smtClean="0">
              <a:solidFill>
                <a:srgbClr val="663300"/>
              </a:solidFill>
            </a:endParaRPr>
          </a:p>
          <a:p>
            <a:pPr lvl="1"/>
            <a:r>
              <a:rPr lang="en-US" sz="3000" b="1" dirty="0" smtClean="0"/>
              <a:t>It’s impossible to please God without having your own faith (Hebrews 11:6).</a:t>
            </a:r>
          </a:p>
          <a:p>
            <a:pPr lvl="1"/>
            <a:endParaRPr lang="en-US" sz="800" b="1" dirty="0" smtClean="0"/>
          </a:p>
          <a:p>
            <a:pPr lvl="1"/>
            <a:r>
              <a:rPr lang="en-US" sz="3000" b="1" dirty="0" smtClean="0"/>
              <a:t>Cannot be saved without belief (John 8:24).</a:t>
            </a:r>
          </a:p>
          <a:p>
            <a:pPr lvl="1"/>
            <a:endParaRPr lang="en-US" sz="800" b="1" dirty="0" smtClean="0"/>
          </a:p>
          <a:p>
            <a:pPr lvl="1"/>
            <a:r>
              <a:rPr lang="en-US" sz="3000" b="1" dirty="0" smtClean="0"/>
              <a:t>Lack ability to resist the devil and overcome his temptations (I Peter 5:8-9; Eph. 6:16).</a:t>
            </a:r>
          </a:p>
          <a:p>
            <a:pPr lvl="1"/>
            <a:endParaRPr lang="en-US" sz="800" b="1" dirty="0" smtClean="0"/>
          </a:p>
          <a:p>
            <a:pPr lvl="1"/>
            <a:r>
              <a:rPr lang="en-US" sz="3000" b="1" dirty="0" smtClean="0"/>
              <a:t>We’ll not be able to endure tribulation or persecution (Matt. 13:20-21; I Peter 1:6-7).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3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Arial Rounded MT Bold" pitchFamily="34" charset="0"/>
              </a:rPr>
              <a:t>Building Your Own Faith</a:t>
            </a:r>
            <a:endParaRPr lang="en-US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458200" cy="452596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Why?</a:t>
            </a:r>
          </a:p>
          <a:p>
            <a:endParaRPr lang="en-US" sz="800" b="1" dirty="0" smtClean="0"/>
          </a:p>
          <a:p>
            <a:pPr lvl="1"/>
            <a:r>
              <a:rPr lang="en-US" sz="3000" b="1" dirty="0" smtClean="0"/>
              <a:t>We’ll be spiritually weak, prone to compromise and apostasy (I Cor. 16:13; Eph. 4:13-15).</a:t>
            </a:r>
          </a:p>
          <a:p>
            <a:pPr lvl="1"/>
            <a:endParaRPr lang="en-US" sz="800" b="1" dirty="0" smtClean="0"/>
          </a:p>
          <a:p>
            <a:pPr lvl="1"/>
            <a:r>
              <a:rPr lang="en-US" sz="3000" b="1" dirty="0" smtClean="0"/>
              <a:t>Every follower of Christ must have his own convictions (Gal. 2:20; Phil. 1:21; 2 Tim. 1:12).</a:t>
            </a:r>
          </a:p>
          <a:p>
            <a:pPr lvl="1"/>
            <a:endParaRPr lang="en-US" sz="800" b="1" dirty="0" smtClean="0"/>
          </a:p>
          <a:p>
            <a:pPr lvl="1"/>
            <a:r>
              <a:rPr lang="en-US" sz="3000" b="1" dirty="0" smtClean="0"/>
              <a:t>So you will spend eternity in heaven (I Peter 1:9; Revelation 2:10).</a:t>
            </a:r>
          </a:p>
          <a:p>
            <a:pPr lvl="1"/>
            <a:endParaRPr lang="en-US" sz="3000" b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3400</TotalTime>
  <Words>630</Words>
  <Application>Microsoft Office PowerPoint</Application>
  <PresentationFormat>On-screen Show (4:3)</PresentationFormat>
  <Paragraphs>50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2 Chronicles 24:1-2</vt:lpstr>
      <vt:lpstr>2 Chronicles 24:17-18</vt:lpstr>
      <vt:lpstr>“ Joash did what was right in the sight of the LORD all the days of Jehoiada the priest.”</vt:lpstr>
      <vt:lpstr>PowerPoint Presentation</vt:lpstr>
      <vt:lpstr>Building Your Own Faith</vt:lpstr>
      <vt:lpstr>Building Your Own Faith</vt:lpstr>
      <vt:lpstr>Building Your Own Faith</vt:lpstr>
      <vt:lpstr>Building Your Own Faith</vt:lpstr>
      <vt:lpstr>Building Your Own Faith</vt:lpstr>
      <vt:lpstr>2 Chronicles 34:1-3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Jesse A Flowers</dc:creator>
  <cp:lastModifiedBy>Jesse Flowers</cp:lastModifiedBy>
  <cp:revision>31</cp:revision>
  <dcterms:created xsi:type="dcterms:W3CDTF">2012-07-24T17:07:42Z</dcterms:created>
  <dcterms:modified xsi:type="dcterms:W3CDTF">2016-10-05T13:36:28Z</dcterms:modified>
</cp:coreProperties>
</file>