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57" r:id="rId3"/>
    <p:sldId id="256" r:id="rId4"/>
    <p:sldId id="259" r:id="rId5"/>
    <p:sldId id="260" r:id="rId6"/>
    <p:sldId id="261" r:id="rId7"/>
    <p:sldId id="262"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53835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881803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420016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C7C74D3-6A52-4826-8DEE-929F90B6CA20}" type="datetimeFigureOut">
              <a:rPr lang="en-US" smtClean="0"/>
              <a:t>10/8/2016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A476B85-E202-4E25-AA7F-0B752F39CBE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C7C74D3-6A52-4826-8DEE-929F90B6CA20}" type="datetimeFigureOut">
              <a:rPr lang="en-US" smtClean="0"/>
              <a:t>10/8/2016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7C74D3-6A52-4826-8DEE-929F90B6CA20}" type="datetimeFigureOut">
              <a:rPr lang="en-US" smtClean="0"/>
              <a:t>10/8/2016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C74D3-6A52-4826-8DEE-929F90B6CA20}" type="datetimeFigureOut">
              <a:rPr lang="en-US" smtClean="0"/>
              <a:t>10/8/2016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9978800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A476B85-E202-4E25-AA7F-0B752F39CBE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7C74D3-6A52-4826-8DEE-929F90B6CA20}" type="datetimeFigureOut">
              <a:rPr lang="en-US" smtClean="0"/>
              <a:t>10/8/2016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257191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377756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7C74D3-6A52-4826-8DEE-929F90B6CA20}" type="datetimeFigureOut">
              <a:rPr lang="en-US" smtClean="0"/>
              <a:t>10/8/2016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3930869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7C74D3-6A52-4826-8DEE-929F90B6CA20}" type="datetimeFigureOut">
              <a:rPr lang="en-US" smtClean="0"/>
              <a:t>10/8/2016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2127200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C74D3-6A52-4826-8DEE-929F90B6CA20}" type="datetimeFigureOut">
              <a:rPr lang="en-US" smtClean="0"/>
              <a:t>10/8/2016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3677623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2682696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7C74D3-6A52-4826-8DEE-929F90B6CA20}" type="datetimeFigureOut">
              <a:rPr lang="en-US" smtClean="0"/>
              <a:t>10/8/2016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476B85-E202-4E25-AA7F-0B752F39CBEE}" type="slidenum">
              <a:rPr lang="en-US" smtClean="0"/>
              <a:t>‹#›</a:t>
            </a:fld>
            <a:endParaRPr lang="en-US"/>
          </a:p>
        </p:txBody>
      </p:sp>
    </p:spTree>
    <p:extLst>
      <p:ext uri="{BB962C8B-B14F-4D97-AF65-F5344CB8AC3E}">
        <p14:creationId xmlns:p14="http://schemas.microsoft.com/office/powerpoint/2010/main" val="937566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C74D3-6A52-4826-8DEE-929F90B6CA20}" type="datetimeFigureOut">
              <a:rPr lang="en-US" smtClean="0"/>
              <a:t>10/8/2016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476B85-E202-4E25-AA7F-0B752F39CBEE}" type="slidenum">
              <a:rPr lang="en-US" smtClean="0"/>
              <a:t>‹#›</a:t>
            </a:fld>
            <a:endParaRPr lang="en-US"/>
          </a:p>
        </p:txBody>
      </p:sp>
    </p:spTree>
    <p:extLst>
      <p:ext uri="{BB962C8B-B14F-4D97-AF65-F5344CB8AC3E}">
        <p14:creationId xmlns:p14="http://schemas.microsoft.com/office/powerpoint/2010/main" val="3353918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C7C74D3-6A52-4826-8DEE-929F90B6CA20}" type="datetimeFigureOut">
              <a:rPr lang="en-US" smtClean="0"/>
              <a:t>10/8/2016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A476B85-E202-4E25-AA7F-0B752F39CBE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00905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3439"/>
            <a:ext cx="7772400" cy="1220161"/>
          </a:xfrm>
        </p:spPr>
        <p:txBody>
          <a:bodyPr>
            <a:normAutofit/>
          </a:bodyPr>
          <a:lstStyle/>
          <a:p>
            <a:pPr algn="ctr"/>
            <a:r>
              <a:rPr lang="en-US" sz="4800" dirty="0" smtClean="0">
                <a:solidFill>
                  <a:schemeClr val="tx1"/>
                </a:solidFill>
              </a:rPr>
              <a:t>The Power of an Invitation</a:t>
            </a:r>
            <a:endParaRPr lang="en-US" sz="4800" dirty="0">
              <a:solidFill>
                <a:schemeClr val="tx1"/>
              </a:solidFill>
            </a:endParaRPr>
          </a:p>
        </p:txBody>
      </p:sp>
      <p:sp>
        <p:nvSpPr>
          <p:cNvPr id="3" name="Subtitle 2"/>
          <p:cNvSpPr>
            <a:spLocks noGrp="1"/>
          </p:cNvSpPr>
          <p:nvPr>
            <p:ph type="subTitle" idx="1"/>
          </p:nvPr>
        </p:nvSpPr>
        <p:spPr>
          <a:xfrm>
            <a:off x="685800" y="2656289"/>
            <a:ext cx="7772400" cy="2449111"/>
          </a:xfrm>
        </p:spPr>
        <p:txBody>
          <a:bodyPr>
            <a:normAutofit/>
          </a:bodyPr>
          <a:lstStyle/>
          <a:p>
            <a:pPr algn="l"/>
            <a:r>
              <a:rPr lang="en-US" sz="2800" dirty="0" smtClean="0"/>
              <a:t>“And the Spirit and the bride say, ‘Come!’ And let him who hears say, ‘Come!” And let him who thirsts come. Whoever desires, let him take the water of life freely.”</a:t>
            </a:r>
          </a:p>
          <a:p>
            <a:r>
              <a:rPr lang="en-US" sz="2800" dirty="0" smtClean="0"/>
              <a:t>Revelation 22:17</a:t>
            </a:r>
            <a:endParaRPr lang="en-US" sz="2800" dirty="0"/>
          </a:p>
        </p:txBody>
      </p:sp>
    </p:spTree>
    <p:extLst>
      <p:ext uri="{BB962C8B-B14F-4D97-AF65-F5344CB8AC3E}">
        <p14:creationId xmlns:p14="http://schemas.microsoft.com/office/powerpoint/2010/main" val="94848801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smtClean="0"/>
              <a:t>“Come and see”</a:t>
            </a:r>
            <a:endParaRPr lang="en-US" b="1" dirty="0"/>
          </a:p>
        </p:txBody>
      </p:sp>
      <p:sp>
        <p:nvSpPr>
          <p:cNvPr id="2" name="Content Placeholder 1"/>
          <p:cNvSpPr>
            <a:spLocks noGrp="1"/>
          </p:cNvSpPr>
          <p:nvPr>
            <p:ph idx="1"/>
          </p:nvPr>
        </p:nvSpPr>
        <p:spPr>
          <a:xfrm>
            <a:off x="457200" y="2011680"/>
            <a:ext cx="8229600" cy="4389120"/>
          </a:xfrm>
        </p:spPr>
        <p:txBody>
          <a:bodyPr>
            <a:normAutofit/>
          </a:bodyPr>
          <a:lstStyle/>
          <a:p>
            <a:r>
              <a:rPr lang="en-US" sz="2800" b="1" dirty="0" smtClean="0"/>
              <a:t>Jesus</a:t>
            </a:r>
            <a:r>
              <a:rPr lang="en-US" sz="2800" dirty="0" smtClean="0"/>
              <a:t> - John 1:35-39</a:t>
            </a:r>
          </a:p>
          <a:p>
            <a:r>
              <a:rPr lang="en-US" sz="2800" b="1" dirty="0" smtClean="0"/>
              <a:t>Andrew</a:t>
            </a:r>
            <a:r>
              <a:rPr lang="en-US" sz="2800" dirty="0" smtClean="0"/>
              <a:t> - John 1:40-42</a:t>
            </a:r>
          </a:p>
          <a:p>
            <a:r>
              <a:rPr lang="en-US" sz="2800" b="1" dirty="0" smtClean="0"/>
              <a:t>Philip</a:t>
            </a:r>
            <a:r>
              <a:rPr lang="en-US" sz="2800" dirty="0" smtClean="0"/>
              <a:t> - John 1:43-46</a:t>
            </a:r>
          </a:p>
          <a:p>
            <a:r>
              <a:rPr lang="en-US" sz="2800" b="1" dirty="0" smtClean="0"/>
              <a:t>Samaritan</a:t>
            </a:r>
            <a:r>
              <a:rPr lang="en-US" sz="2800" dirty="0" smtClean="0"/>
              <a:t> </a:t>
            </a:r>
            <a:r>
              <a:rPr lang="en-US" sz="2800" b="1" dirty="0" smtClean="0"/>
              <a:t>woman</a:t>
            </a:r>
            <a:r>
              <a:rPr lang="en-US" sz="2800" dirty="0" smtClean="0"/>
              <a:t> - John 4:28-29</a:t>
            </a:r>
            <a:endParaRPr lang="en-US" sz="2800" dirty="0"/>
          </a:p>
        </p:txBody>
      </p:sp>
    </p:spTree>
    <p:extLst>
      <p:ext uri="{BB962C8B-B14F-4D97-AF65-F5344CB8AC3E}">
        <p14:creationId xmlns:p14="http://schemas.microsoft.com/office/powerpoint/2010/main" val="1344131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6488"/>
            <a:ext cx="8229600" cy="1143000"/>
          </a:xfrm>
        </p:spPr>
        <p:txBody>
          <a:bodyPr>
            <a:noAutofit/>
          </a:bodyPr>
          <a:lstStyle/>
          <a:p>
            <a:pPr algn="ctr"/>
            <a:r>
              <a:rPr lang="en-US" sz="3600" b="1" dirty="0" smtClean="0"/>
              <a:t>“What was responsible for your                 coming to Christ and this church?”</a:t>
            </a:r>
            <a:endParaRPr lang="en-US" sz="3600" b="1" dirty="0"/>
          </a:p>
        </p:txBody>
      </p:sp>
      <p:sp>
        <p:nvSpPr>
          <p:cNvPr id="3" name="Content Placeholder 2"/>
          <p:cNvSpPr>
            <a:spLocks noGrp="1"/>
          </p:cNvSpPr>
          <p:nvPr>
            <p:ph idx="1"/>
          </p:nvPr>
        </p:nvSpPr>
        <p:spPr>
          <a:xfrm>
            <a:off x="1066800" y="2286000"/>
            <a:ext cx="7086600" cy="4191000"/>
          </a:xfrm>
        </p:spPr>
        <p:txBody>
          <a:bodyPr>
            <a:normAutofit/>
          </a:bodyPr>
          <a:lstStyle/>
          <a:p>
            <a:pPr marL="0" indent="0">
              <a:buNone/>
            </a:pPr>
            <a:r>
              <a:rPr lang="en-US" sz="3200" dirty="0" smtClean="0"/>
              <a:t>1% 	   visited there</a:t>
            </a:r>
          </a:p>
          <a:p>
            <a:pPr marL="0" indent="0">
              <a:buNone/>
            </a:pPr>
            <a:r>
              <a:rPr lang="en-US" sz="3200" dirty="0" smtClean="0"/>
              <a:t>2%	   had a special need</a:t>
            </a:r>
          </a:p>
          <a:p>
            <a:pPr marL="0" indent="0">
              <a:buNone/>
            </a:pPr>
            <a:r>
              <a:rPr lang="en-US" sz="3200" dirty="0" smtClean="0"/>
              <a:t>3%	   liked the programs</a:t>
            </a:r>
          </a:p>
          <a:p>
            <a:pPr marL="0" indent="0">
              <a:buNone/>
            </a:pPr>
            <a:r>
              <a:rPr lang="en-US" sz="3200" dirty="0" smtClean="0"/>
              <a:t>3% 	   just walked in</a:t>
            </a:r>
          </a:p>
          <a:p>
            <a:pPr marL="0" indent="0">
              <a:buNone/>
            </a:pPr>
            <a:r>
              <a:rPr lang="en-US" sz="3200" dirty="0" smtClean="0"/>
              <a:t>5%	   like the Sunday school</a:t>
            </a:r>
          </a:p>
          <a:p>
            <a:pPr marL="0" indent="0">
              <a:buNone/>
            </a:pPr>
            <a:r>
              <a:rPr lang="en-US" sz="3200" dirty="0" smtClean="0"/>
              <a:t>6%	   liked the minister</a:t>
            </a:r>
          </a:p>
          <a:p>
            <a:pPr marL="0" indent="0">
              <a:buNone/>
            </a:pPr>
            <a:r>
              <a:rPr lang="en-US" sz="3200" dirty="0" smtClean="0"/>
              <a:t>79%     a friend or relative invited them</a:t>
            </a:r>
            <a:endParaRPr lang="en-US" sz="3200" dirty="0"/>
          </a:p>
        </p:txBody>
      </p:sp>
    </p:spTree>
    <p:extLst>
      <p:ext uri="{BB962C8B-B14F-4D97-AF65-F5344CB8AC3E}">
        <p14:creationId xmlns:p14="http://schemas.microsoft.com/office/powerpoint/2010/main" val="40873423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2688"/>
            <a:ext cx="8229600" cy="1143000"/>
          </a:xfrm>
        </p:spPr>
        <p:txBody>
          <a:bodyPr>
            <a:noAutofit/>
          </a:bodyPr>
          <a:lstStyle/>
          <a:p>
            <a:pPr algn="ctr"/>
            <a:r>
              <a:rPr lang="en-US" sz="4000" b="1" dirty="0" smtClean="0"/>
              <a:t>What Makes A Personal                        Invitation So Powerful?</a:t>
            </a:r>
            <a:endParaRPr lang="en-US" sz="4000" b="1" dirty="0"/>
          </a:p>
        </p:txBody>
      </p:sp>
      <p:sp>
        <p:nvSpPr>
          <p:cNvPr id="3" name="Content Placeholder 2"/>
          <p:cNvSpPr>
            <a:spLocks noGrp="1"/>
          </p:cNvSpPr>
          <p:nvPr>
            <p:ph idx="1"/>
          </p:nvPr>
        </p:nvSpPr>
        <p:spPr>
          <a:xfrm>
            <a:off x="457200" y="2468880"/>
            <a:ext cx="8229600" cy="3931920"/>
          </a:xfrm>
        </p:spPr>
        <p:txBody>
          <a:bodyPr>
            <a:normAutofit/>
          </a:bodyPr>
          <a:lstStyle/>
          <a:p>
            <a:r>
              <a:rPr lang="en-US" sz="2800" b="1" dirty="0" smtClean="0"/>
              <a:t>It Meets A Great Need</a:t>
            </a:r>
          </a:p>
          <a:p>
            <a:r>
              <a:rPr lang="en-US" sz="2800" b="1" dirty="0" smtClean="0"/>
              <a:t>It Expresses Personal Interest</a:t>
            </a:r>
          </a:p>
          <a:p>
            <a:r>
              <a:rPr lang="en-US" sz="2800" b="1" dirty="0" smtClean="0"/>
              <a:t>It Is Non-Threatening</a:t>
            </a:r>
          </a:p>
          <a:p>
            <a:r>
              <a:rPr lang="en-US" sz="2800" b="1" dirty="0" smtClean="0"/>
              <a:t>It Requires Limited Knowledge and Skill</a:t>
            </a:r>
            <a:endParaRPr lang="en-US" sz="2800" b="1" dirty="0"/>
          </a:p>
        </p:txBody>
      </p:sp>
    </p:spTree>
    <p:extLst>
      <p:ext uri="{BB962C8B-B14F-4D97-AF65-F5344CB8AC3E}">
        <p14:creationId xmlns:p14="http://schemas.microsoft.com/office/powerpoint/2010/main" val="36846986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48512"/>
          </a:xfrm>
        </p:spPr>
        <p:txBody>
          <a:bodyPr/>
          <a:lstStyle/>
          <a:p>
            <a:pPr algn="ctr"/>
            <a:r>
              <a:rPr lang="en-US" b="1" dirty="0" smtClean="0"/>
              <a:t>Who Can I Invite?</a:t>
            </a:r>
            <a:endParaRPr lang="en-US" b="1" dirty="0"/>
          </a:p>
        </p:txBody>
      </p:sp>
      <p:sp>
        <p:nvSpPr>
          <p:cNvPr id="3" name="Content Placeholder 2"/>
          <p:cNvSpPr>
            <a:spLocks noGrp="1"/>
          </p:cNvSpPr>
          <p:nvPr>
            <p:ph sz="half" idx="1"/>
          </p:nvPr>
        </p:nvSpPr>
        <p:spPr/>
        <p:txBody>
          <a:bodyPr>
            <a:normAutofit/>
          </a:bodyPr>
          <a:lstStyle/>
          <a:p>
            <a:r>
              <a:rPr lang="en-US" sz="2800" dirty="0" smtClean="0"/>
              <a:t>Relatives</a:t>
            </a:r>
          </a:p>
          <a:p>
            <a:r>
              <a:rPr lang="en-US" sz="2800" dirty="0" smtClean="0"/>
              <a:t>Close Friends</a:t>
            </a:r>
          </a:p>
          <a:p>
            <a:r>
              <a:rPr lang="en-US" sz="2800" dirty="0" smtClean="0"/>
              <a:t>Acquaintances</a:t>
            </a:r>
          </a:p>
          <a:p>
            <a:r>
              <a:rPr lang="en-US" sz="2800" dirty="0" smtClean="0"/>
              <a:t>Co-Workers</a:t>
            </a:r>
          </a:p>
          <a:p>
            <a:r>
              <a:rPr lang="en-US" sz="2800" dirty="0" smtClean="0"/>
              <a:t>Schoolmates</a:t>
            </a:r>
          </a:p>
          <a:p>
            <a:r>
              <a:rPr lang="en-US" sz="2800" dirty="0"/>
              <a:t>Hobby/Sports</a:t>
            </a:r>
          </a:p>
          <a:p>
            <a:r>
              <a:rPr lang="en-US" sz="2800" dirty="0" smtClean="0"/>
              <a:t>Religious Friends</a:t>
            </a:r>
          </a:p>
          <a:p>
            <a:r>
              <a:rPr lang="en-US" sz="2800" dirty="0" smtClean="0"/>
              <a:t>Unfaithful Members</a:t>
            </a:r>
          </a:p>
          <a:p>
            <a:endParaRPr lang="en-US" sz="2800" dirty="0"/>
          </a:p>
        </p:txBody>
      </p:sp>
      <p:sp>
        <p:nvSpPr>
          <p:cNvPr id="4" name="Content Placeholder 3"/>
          <p:cNvSpPr>
            <a:spLocks noGrp="1"/>
          </p:cNvSpPr>
          <p:nvPr>
            <p:ph sz="half" idx="2"/>
          </p:nvPr>
        </p:nvSpPr>
        <p:spPr/>
        <p:txBody>
          <a:bodyPr>
            <a:normAutofit/>
          </a:bodyPr>
          <a:lstStyle/>
          <a:p>
            <a:r>
              <a:rPr lang="en-US" sz="2800" dirty="0" smtClean="0"/>
              <a:t>Neighbors</a:t>
            </a:r>
          </a:p>
          <a:p>
            <a:r>
              <a:rPr lang="en-US" sz="2800" dirty="0" smtClean="0"/>
              <a:t>New Residents</a:t>
            </a:r>
          </a:p>
          <a:p>
            <a:r>
              <a:rPr lang="en-US" sz="2800" dirty="0" smtClean="0"/>
              <a:t>Family With New Baby</a:t>
            </a:r>
          </a:p>
          <a:p>
            <a:r>
              <a:rPr lang="en-US" sz="2800" dirty="0" smtClean="0"/>
              <a:t>Lost Loved One</a:t>
            </a:r>
          </a:p>
          <a:p>
            <a:r>
              <a:rPr lang="en-US" sz="2800" dirty="0" smtClean="0"/>
              <a:t>Store Clerk</a:t>
            </a:r>
          </a:p>
          <a:p>
            <a:r>
              <a:rPr lang="en-US" sz="2800" dirty="0" smtClean="0"/>
              <a:t>Waitress</a:t>
            </a:r>
          </a:p>
          <a:p>
            <a:r>
              <a:rPr lang="en-US" sz="2800" dirty="0" smtClean="0"/>
              <a:t>Doctor/Dentist</a:t>
            </a:r>
          </a:p>
          <a:p>
            <a:r>
              <a:rPr lang="en-US" sz="2800" dirty="0" smtClean="0"/>
              <a:t>Mechanic</a:t>
            </a:r>
          </a:p>
          <a:p>
            <a:endParaRPr lang="en-US" sz="2800" dirty="0" smtClean="0"/>
          </a:p>
          <a:p>
            <a:endParaRPr lang="en-US" sz="2800" dirty="0"/>
          </a:p>
        </p:txBody>
      </p:sp>
    </p:spTree>
    <p:extLst>
      <p:ext uri="{BB962C8B-B14F-4D97-AF65-F5344CB8AC3E}">
        <p14:creationId xmlns:p14="http://schemas.microsoft.com/office/powerpoint/2010/main" val="2543430867"/>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9404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otalTime>35</TotalTime>
  <Words>142</Words>
  <Application>Microsoft Office PowerPoint</Application>
  <PresentationFormat>On-screen Show (4:3)</PresentationFormat>
  <Paragraphs>38</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Flow</vt:lpstr>
      <vt:lpstr>PowerPoint Presentation</vt:lpstr>
      <vt:lpstr>The Power of an Invitation</vt:lpstr>
      <vt:lpstr>“Come and see”</vt:lpstr>
      <vt:lpstr>“What was responsible for your                 coming to Christ and this church?”</vt:lpstr>
      <vt:lpstr>What Makes A Personal                        Invitation So Powerful?</vt:lpstr>
      <vt:lpstr>Who Can I Invite?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an Invitation</dc:title>
  <dc:creator>Heath</dc:creator>
  <cp:lastModifiedBy>Heath</cp:lastModifiedBy>
  <cp:revision>5</cp:revision>
  <dcterms:created xsi:type="dcterms:W3CDTF">2016-10-08T13:23:37Z</dcterms:created>
  <dcterms:modified xsi:type="dcterms:W3CDTF">2016-10-08T13:59:15Z</dcterms:modified>
</cp:coreProperties>
</file>