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7" r:id="rId3"/>
    <p:sldId id="256" r:id="rId4"/>
    <p:sldId id="259" r:id="rId5"/>
    <p:sldId id="260" r:id="rId6"/>
    <p:sldId id="261" r:id="rId7"/>
    <p:sldId id="262" r:id="rId8"/>
    <p:sldId id="263" r:id="rId9"/>
    <p:sldId id="264" r:id="rId10"/>
    <p:sldId id="265" r:id="rId11"/>
    <p:sldId id="266" r:id="rId12"/>
    <p:sldId id="25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2" d="100"/>
          <a:sy n="82" d="100"/>
        </p:scale>
        <p:origin x="1474" y="67"/>
      </p:cViewPr>
      <p:guideLst>
        <p:guide orient="horz" pos="2160"/>
        <p:guide pos="2880"/>
      </p:guideLst>
    </p:cSldViewPr>
  </p:slideViewPr>
  <p:notesTextViewPr>
    <p:cViewPr>
      <p:scale>
        <a:sx n="1" d="1"/>
        <a:sy n="1" d="1"/>
      </p:scale>
      <p:origin x="0" y="0"/>
    </p:cViewPr>
  </p:notesTextViewPr>
  <p:sorterViewPr>
    <p:cViewPr>
      <p:scale>
        <a:sx n="100" d="100"/>
        <a:sy n="100" d="100"/>
      </p:scale>
      <p:origin x="0" y="-4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0BCF18-D0D8-4CA4-B4A2-C5CBB699952E}" type="datetimeFigureOut">
              <a:rPr lang="en-US" smtClean="0"/>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D80815-6463-435A-B944-4F196FEC88C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2282052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3249309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1128372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F64C56-94EA-4DB4-B918-D07AA12D069E}"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07C471-F44E-4C41-BC70-7DB321FD6B37}"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F64C56-94EA-4DB4-B918-D07AA12D069E}" type="datetimeFigureOut">
              <a:rPr lang="en-US" smtClean="0"/>
              <a:pPr/>
              <a:t>10/3/2016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07C471-F44E-4C41-BC70-7DB321FD6B37}"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F64C56-94EA-4DB4-B918-D07AA12D069E}" type="datetimeFigureOut">
              <a:rPr lang="en-US" smtClean="0"/>
              <a:pPr/>
              <a:t>10/3/2016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07C471-F44E-4C41-BC70-7DB321FD6B37}"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F64C56-94EA-4DB4-B918-D07AA12D069E}" type="datetimeFigureOut">
              <a:rPr lang="en-US" smtClean="0"/>
              <a:pPr/>
              <a:t>10/3/2016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07C471-F44E-4C41-BC70-7DB321FD6B37}"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F64C56-94EA-4DB4-B918-D07AA12D069E}"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07C471-F44E-4C41-BC70-7DB321FD6B37}"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12531220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64F64C56-94EA-4DB4-B918-D07AA12D069E}" type="datetimeFigureOut">
              <a:rPr lang="en-US" smtClean="0"/>
              <a:pPr/>
              <a:t>10/3/2016</a:t>
            </a:fld>
            <a:endParaRPr lang="en-US"/>
          </a:p>
        </p:txBody>
      </p:sp>
      <p:sp>
        <p:nvSpPr>
          <p:cNvPr id="9" name="Slide Number Placeholder 8"/>
          <p:cNvSpPr>
            <a:spLocks noGrp="1"/>
          </p:cNvSpPr>
          <p:nvPr>
            <p:ph type="sldNum" sz="quarter" idx="11"/>
          </p:nvPr>
        </p:nvSpPr>
        <p:spPr/>
        <p:txBody>
          <a:bodyPr/>
          <a:lstStyle/>
          <a:p>
            <a:fld id="{9407C471-F44E-4C41-BC70-7DB321FD6B37}"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64C56-94EA-4DB4-B918-D07AA12D069E}"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1171127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F64C56-94EA-4DB4-B918-D07AA12D069E}"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3259050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F64C56-94EA-4DB4-B918-D07AA12D069E}" type="datetimeFigureOut">
              <a:rPr lang="en-US" smtClean="0"/>
              <a:pPr/>
              <a:t>10/3/2016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301658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F64C56-94EA-4DB4-B918-D07AA12D069E}" type="datetimeFigureOut">
              <a:rPr lang="en-US" smtClean="0"/>
              <a:pPr/>
              <a:t>10/3/2016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3968697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F64C56-94EA-4DB4-B918-D07AA12D069E}" type="datetimeFigureOut">
              <a:rPr lang="en-US" smtClean="0"/>
              <a:pPr/>
              <a:t>10/3/2016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2568842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F64C56-94EA-4DB4-B918-D07AA12D069E}"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3258861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F64C56-94EA-4DB4-B918-D07AA12D069E}"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07C471-F44E-4C41-BC70-7DB321FD6B37}" type="slidenum">
              <a:rPr lang="en-US" smtClean="0"/>
              <a:pPr/>
              <a:t>‹#›</a:t>
            </a:fld>
            <a:endParaRPr lang="en-US"/>
          </a:p>
        </p:txBody>
      </p:sp>
    </p:spTree>
    <p:extLst>
      <p:ext uri="{BB962C8B-B14F-4D97-AF65-F5344CB8AC3E}">
        <p14:creationId xmlns:p14="http://schemas.microsoft.com/office/powerpoint/2010/main" val="159818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F64C56-94EA-4DB4-B918-D07AA12D069E}" type="datetimeFigureOut">
              <a:rPr lang="en-US" smtClean="0"/>
              <a:pPr/>
              <a:t>10/3/2016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7C471-F44E-4C41-BC70-7DB321FD6B37}" type="slidenum">
              <a:rPr lang="en-US" smtClean="0"/>
              <a:pPr/>
              <a:t>‹#›</a:t>
            </a:fld>
            <a:endParaRPr lang="en-US"/>
          </a:p>
        </p:txBody>
      </p:sp>
    </p:spTree>
    <p:extLst>
      <p:ext uri="{BB962C8B-B14F-4D97-AF65-F5344CB8AC3E}">
        <p14:creationId xmlns:p14="http://schemas.microsoft.com/office/powerpoint/2010/main" val="1267568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407C471-F44E-4C41-BC70-7DB321FD6B37}"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4F64C56-94EA-4DB4-B918-D07AA12D069E}" type="datetimeFigureOut">
              <a:rPr lang="en-US" smtClean="0"/>
              <a:pPr/>
              <a:t>10/3/2016</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6008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We Can Make A Difference!</a:t>
            </a:r>
          </a:p>
        </p:txBody>
      </p:sp>
      <p:sp>
        <p:nvSpPr>
          <p:cNvPr id="3" name="Content Placeholder 2"/>
          <p:cNvSpPr>
            <a:spLocks noGrp="1"/>
          </p:cNvSpPr>
          <p:nvPr>
            <p:ph idx="1"/>
          </p:nvPr>
        </p:nvSpPr>
        <p:spPr>
          <a:xfrm>
            <a:off x="457200" y="1600200"/>
            <a:ext cx="7391400" cy="4800600"/>
          </a:xfrm>
        </p:spPr>
        <p:txBody>
          <a:bodyPr>
            <a:normAutofit/>
          </a:bodyPr>
          <a:lstStyle/>
          <a:p>
            <a:r>
              <a:rPr lang="en-US" sz="3000" dirty="0"/>
              <a:t>Individually, we need to let our light shine, setting the right example and exerting a good influence upon others.</a:t>
            </a:r>
          </a:p>
          <a:p>
            <a:r>
              <a:rPr lang="en-US" sz="3000" dirty="0"/>
              <a:t>Collectively as a local church, we need to stand for the truth and take the gospel to those who are lost. </a:t>
            </a:r>
          </a:p>
          <a:p>
            <a:r>
              <a:rPr lang="en-US" sz="3000" dirty="0"/>
              <a:t>If you are not yet a Christian, you need to obey the gospel today and start living for Christ. </a:t>
            </a:r>
          </a:p>
        </p:txBody>
      </p:sp>
    </p:spTree>
    <p:extLst>
      <p:ext uri="{BB962C8B-B14F-4D97-AF65-F5344CB8AC3E}">
        <p14:creationId xmlns:p14="http://schemas.microsoft.com/office/powerpoint/2010/main" val="391396488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19064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Preserving Power of the Righteous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659171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8038"/>
            <a:ext cx="7620000" cy="1143000"/>
          </a:xfrm>
        </p:spPr>
        <p:txBody>
          <a:bodyPr/>
          <a:lstStyle/>
          <a:p>
            <a:r>
              <a:rPr lang="en-US" sz="4000" b="1" dirty="0"/>
              <a:t>How Christians Are Preservatives</a:t>
            </a:r>
          </a:p>
        </p:txBody>
      </p:sp>
      <p:sp>
        <p:nvSpPr>
          <p:cNvPr id="3" name="Content Placeholder 2"/>
          <p:cNvSpPr>
            <a:spLocks noGrp="1"/>
          </p:cNvSpPr>
          <p:nvPr>
            <p:ph idx="1"/>
          </p:nvPr>
        </p:nvSpPr>
        <p:spPr>
          <a:xfrm>
            <a:off x="457200" y="2133600"/>
            <a:ext cx="7620000" cy="3276600"/>
          </a:xfrm>
        </p:spPr>
        <p:txBody>
          <a:bodyPr>
            <a:normAutofit/>
          </a:bodyPr>
          <a:lstStyle/>
          <a:p>
            <a:r>
              <a:rPr lang="en-US" sz="3000" b="1" dirty="0"/>
              <a:t>Our Influence - </a:t>
            </a:r>
            <a:r>
              <a:rPr lang="en-US" sz="3000" b="1" dirty="0">
                <a:solidFill>
                  <a:schemeClr val="tx2"/>
                </a:solidFill>
              </a:rPr>
              <a:t>Matt. 5:13-16</a:t>
            </a:r>
          </a:p>
          <a:p>
            <a:r>
              <a:rPr lang="en-US" sz="3000" b="1" dirty="0"/>
              <a:t>Our Support of and Spread of the Truth -  </a:t>
            </a:r>
            <a:r>
              <a:rPr lang="en-US" sz="3000" b="1" dirty="0">
                <a:solidFill>
                  <a:schemeClr val="tx2"/>
                </a:solidFill>
              </a:rPr>
              <a:t>Col. 1:5-6</a:t>
            </a:r>
            <a:endParaRPr lang="en-US" sz="3000" b="1" dirty="0"/>
          </a:p>
          <a:p>
            <a:r>
              <a:rPr lang="en-US" sz="3000" b="1" dirty="0"/>
              <a:t>Proving the Will of God in our Lives -          </a:t>
            </a:r>
            <a:r>
              <a:rPr lang="en-US" sz="3000" b="1" dirty="0">
                <a:solidFill>
                  <a:schemeClr val="tx2"/>
                </a:solidFill>
              </a:rPr>
              <a:t>Rom. 12:1-2</a:t>
            </a:r>
          </a:p>
        </p:txBody>
      </p:sp>
    </p:spTree>
    <p:extLst>
      <p:ext uri="{BB962C8B-B14F-4D97-AF65-F5344CB8AC3E}">
        <p14:creationId xmlns:p14="http://schemas.microsoft.com/office/powerpoint/2010/main" val="20279693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8038"/>
            <a:ext cx="7620000" cy="1143000"/>
          </a:xfrm>
        </p:spPr>
        <p:txBody>
          <a:bodyPr/>
          <a:lstStyle/>
          <a:p>
            <a:r>
              <a:rPr lang="en-US" sz="3600" b="1" dirty="0"/>
              <a:t>The Presence of Righteous People Can Delay God’s Judgment</a:t>
            </a:r>
          </a:p>
        </p:txBody>
      </p:sp>
      <p:sp>
        <p:nvSpPr>
          <p:cNvPr id="3" name="Content Placeholder 2"/>
          <p:cNvSpPr>
            <a:spLocks noGrp="1"/>
          </p:cNvSpPr>
          <p:nvPr>
            <p:ph idx="1"/>
          </p:nvPr>
        </p:nvSpPr>
        <p:spPr>
          <a:xfrm>
            <a:off x="457200" y="2133600"/>
            <a:ext cx="7620000" cy="3429000"/>
          </a:xfrm>
        </p:spPr>
        <p:txBody>
          <a:bodyPr>
            <a:normAutofit/>
          </a:bodyPr>
          <a:lstStyle/>
          <a:p>
            <a:r>
              <a:rPr lang="en-US" sz="3000" b="1" dirty="0"/>
              <a:t>Genesis 19:22</a:t>
            </a:r>
          </a:p>
          <a:p>
            <a:r>
              <a:rPr lang="en-US" sz="3000" b="1" dirty="0"/>
              <a:t>2 Kings 22:16-20</a:t>
            </a:r>
          </a:p>
          <a:p>
            <a:r>
              <a:rPr lang="en-US" sz="3000" b="1" dirty="0"/>
              <a:t>Jeremiah 5:1</a:t>
            </a:r>
          </a:p>
          <a:p>
            <a:r>
              <a:rPr lang="en-US" sz="3000" b="1" dirty="0"/>
              <a:t>Ezekiel 22:23-31</a:t>
            </a:r>
            <a:endParaRPr lang="en-US" sz="3000" b="1" dirty="0">
              <a:solidFill>
                <a:schemeClr val="tx2"/>
              </a:solidFill>
            </a:endParaRPr>
          </a:p>
        </p:txBody>
      </p:sp>
    </p:spTree>
    <p:extLst>
      <p:ext uri="{BB962C8B-B14F-4D97-AF65-F5344CB8AC3E}">
        <p14:creationId xmlns:p14="http://schemas.microsoft.com/office/powerpoint/2010/main" val="1046321161"/>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God’s Character </a:t>
            </a:r>
          </a:p>
        </p:txBody>
      </p:sp>
    </p:spTree>
    <p:extLst>
      <p:ext uri="{BB962C8B-B14F-4D97-AF65-F5344CB8AC3E}">
        <p14:creationId xmlns:p14="http://schemas.microsoft.com/office/powerpoint/2010/main" val="40142624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God’s Character </a:t>
            </a:r>
          </a:p>
        </p:txBody>
      </p:sp>
      <p:sp>
        <p:nvSpPr>
          <p:cNvPr id="3" name="Content Placeholder 2"/>
          <p:cNvSpPr>
            <a:spLocks noGrp="1"/>
          </p:cNvSpPr>
          <p:nvPr>
            <p:ph idx="1"/>
          </p:nvPr>
        </p:nvSpPr>
        <p:spPr/>
        <p:txBody>
          <a:bodyPr>
            <a:normAutofit/>
          </a:bodyPr>
          <a:lstStyle/>
          <a:p>
            <a:pPr marL="114300" indent="0" algn="ctr">
              <a:buNone/>
            </a:pPr>
            <a:r>
              <a:rPr lang="en-US" sz="3600" b="1" dirty="0"/>
              <a:t>His Justice</a:t>
            </a:r>
          </a:p>
          <a:p>
            <a:pPr marL="114300" indent="0">
              <a:buNone/>
            </a:pPr>
            <a:endParaRPr lang="en-US" sz="1000" b="1" dirty="0"/>
          </a:p>
          <a:p>
            <a:pPr marL="114300" indent="0">
              <a:buNone/>
            </a:pPr>
            <a:r>
              <a:rPr lang="en-US" sz="3000" dirty="0"/>
              <a:t>“God is jealous, and the Lord avenges; the Lord avenges and is furious. The Lord will take vengeance on His adversaries, and He reserves wrath for His enemies; the Lord is slow to anger and great in power, and will not at all acquit the wicked...”</a:t>
            </a:r>
          </a:p>
          <a:p>
            <a:pPr marL="114300" indent="0" algn="r">
              <a:buNone/>
            </a:pPr>
            <a:r>
              <a:rPr lang="en-US" sz="3000" dirty="0"/>
              <a:t>Nahum 1:2-3</a:t>
            </a:r>
            <a:endParaRPr lang="en-US" sz="3000" dirty="0">
              <a:solidFill>
                <a:schemeClr val="tx2"/>
              </a:solidFill>
            </a:endParaRPr>
          </a:p>
        </p:txBody>
      </p:sp>
    </p:spTree>
    <p:extLst>
      <p:ext uri="{BB962C8B-B14F-4D97-AF65-F5344CB8AC3E}">
        <p14:creationId xmlns:p14="http://schemas.microsoft.com/office/powerpoint/2010/main" val="2467405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God’s Character </a:t>
            </a:r>
          </a:p>
        </p:txBody>
      </p:sp>
      <p:sp>
        <p:nvSpPr>
          <p:cNvPr id="3" name="Content Placeholder 2"/>
          <p:cNvSpPr>
            <a:spLocks noGrp="1"/>
          </p:cNvSpPr>
          <p:nvPr>
            <p:ph idx="1"/>
          </p:nvPr>
        </p:nvSpPr>
        <p:spPr/>
        <p:txBody>
          <a:bodyPr>
            <a:normAutofit/>
          </a:bodyPr>
          <a:lstStyle/>
          <a:p>
            <a:pPr marL="114300" indent="0" algn="ctr">
              <a:buNone/>
            </a:pPr>
            <a:r>
              <a:rPr lang="en-US" sz="3600" b="1" dirty="0"/>
              <a:t>His Mercy and Patience</a:t>
            </a:r>
          </a:p>
          <a:p>
            <a:pPr marL="114300" indent="0">
              <a:buNone/>
            </a:pPr>
            <a:endParaRPr lang="en-US" sz="1000" b="1" dirty="0"/>
          </a:p>
          <a:p>
            <a:pPr marL="114300" indent="0">
              <a:buNone/>
            </a:pPr>
            <a:r>
              <a:rPr lang="en-US" sz="3000" dirty="0"/>
              <a:t>“Say to them: ‘As I live,’ says the Lord God, ‘I have no pleasure in the death of the wicked, but that the wicked turn from his way and live. Turn, turn from your evil ways! For why should you die, O house of Israel?’”</a:t>
            </a:r>
          </a:p>
          <a:p>
            <a:pPr marL="114300" indent="0" algn="r">
              <a:buNone/>
            </a:pPr>
            <a:r>
              <a:rPr lang="en-US" sz="3000" dirty="0"/>
              <a:t>Ezekiel 33:11</a:t>
            </a:r>
            <a:endParaRPr lang="en-US" sz="3000" dirty="0">
              <a:solidFill>
                <a:schemeClr val="tx2"/>
              </a:solidFill>
            </a:endParaRPr>
          </a:p>
        </p:txBody>
      </p:sp>
    </p:spTree>
    <p:extLst>
      <p:ext uri="{BB962C8B-B14F-4D97-AF65-F5344CB8AC3E}">
        <p14:creationId xmlns:p14="http://schemas.microsoft.com/office/powerpoint/2010/main" val="2467405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God’s Character </a:t>
            </a:r>
          </a:p>
        </p:txBody>
      </p:sp>
      <p:sp>
        <p:nvSpPr>
          <p:cNvPr id="3" name="Content Placeholder 2"/>
          <p:cNvSpPr>
            <a:spLocks noGrp="1"/>
          </p:cNvSpPr>
          <p:nvPr>
            <p:ph idx="1"/>
          </p:nvPr>
        </p:nvSpPr>
        <p:spPr/>
        <p:txBody>
          <a:bodyPr>
            <a:normAutofit/>
          </a:bodyPr>
          <a:lstStyle/>
          <a:p>
            <a:pPr marL="114300" indent="0" algn="ctr">
              <a:buNone/>
            </a:pPr>
            <a:r>
              <a:rPr lang="en-US" sz="3600" b="1" dirty="0"/>
              <a:t>His Mercy and Patience</a:t>
            </a:r>
          </a:p>
          <a:p>
            <a:pPr marL="114300" indent="0">
              <a:buNone/>
            </a:pPr>
            <a:endParaRPr lang="en-US" sz="1000" b="1" dirty="0"/>
          </a:p>
          <a:p>
            <a:pPr marL="114300" indent="0">
              <a:buNone/>
            </a:pPr>
            <a:r>
              <a:rPr lang="en-US" sz="3000" dirty="0"/>
              <a:t>“Who is a God like You, pardoning iniquity and passing over the transgression of the remnant of His heritage? He does not retain His anger forever, because He delights in mercy. He will again have compassion on us, and will subdue our iniquities. You will cast all our sins into the depths of the sea.”</a:t>
            </a:r>
          </a:p>
          <a:p>
            <a:pPr marL="114300" indent="0" algn="r">
              <a:buNone/>
            </a:pPr>
            <a:r>
              <a:rPr lang="en-US" sz="3000" dirty="0"/>
              <a:t>Micah 7:18-19</a:t>
            </a:r>
            <a:endParaRPr lang="en-US" sz="3000" dirty="0">
              <a:solidFill>
                <a:schemeClr val="tx2"/>
              </a:solidFill>
            </a:endParaRPr>
          </a:p>
        </p:txBody>
      </p:sp>
    </p:spTree>
    <p:extLst>
      <p:ext uri="{BB962C8B-B14F-4D97-AF65-F5344CB8AC3E}">
        <p14:creationId xmlns:p14="http://schemas.microsoft.com/office/powerpoint/2010/main" val="2449336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God’s Character </a:t>
            </a:r>
          </a:p>
        </p:txBody>
      </p:sp>
      <p:sp>
        <p:nvSpPr>
          <p:cNvPr id="3" name="Content Placeholder 2"/>
          <p:cNvSpPr>
            <a:spLocks noGrp="1"/>
          </p:cNvSpPr>
          <p:nvPr>
            <p:ph idx="1"/>
          </p:nvPr>
        </p:nvSpPr>
        <p:spPr/>
        <p:txBody>
          <a:bodyPr>
            <a:normAutofit/>
          </a:bodyPr>
          <a:lstStyle/>
          <a:p>
            <a:pPr marL="114300" indent="0" algn="ctr">
              <a:buNone/>
            </a:pPr>
            <a:r>
              <a:rPr lang="en-US" sz="3600" b="1" dirty="0"/>
              <a:t>His Mercy and Patience</a:t>
            </a:r>
          </a:p>
          <a:p>
            <a:pPr marL="114300" indent="0">
              <a:buNone/>
            </a:pPr>
            <a:endParaRPr lang="en-US" sz="1000" b="1" dirty="0"/>
          </a:p>
          <a:p>
            <a:pPr marL="114300" indent="0">
              <a:buNone/>
            </a:pPr>
            <a:r>
              <a:rPr lang="en-US" sz="3000" dirty="0"/>
              <a:t>“The Lord is not slack concerning His promise, as some count slackness, but is longsuffering toward us, not willing that any should perish but that all should come to repentance.”</a:t>
            </a:r>
          </a:p>
          <a:p>
            <a:pPr marL="114300" indent="0" algn="r">
              <a:buNone/>
            </a:pPr>
            <a:r>
              <a:rPr lang="en-US" sz="3000" dirty="0"/>
              <a:t>2 Peter 3:9</a:t>
            </a:r>
            <a:endParaRPr lang="en-US" sz="3000" dirty="0">
              <a:solidFill>
                <a:schemeClr val="tx2"/>
              </a:solidFill>
            </a:endParaRPr>
          </a:p>
        </p:txBody>
      </p:sp>
    </p:spTree>
    <p:extLst>
      <p:ext uri="{BB962C8B-B14F-4D97-AF65-F5344CB8AC3E}">
        <p14:creationId xmlns:p14="http://schemas.microsoft.com/office/powerpoint/2010/main" val="2449336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42</TotalTime>
  <Words>372</Words>
  <Application>Microsoft Office PowerPoint</Application>
  <PresentationFormat>On-screen Show (4:3)</PresentationFormat>
  <Paragraphs>35</Paragraphs>
  <Slides>11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Cambria</vt:lpstr>
      <vt:lpstr>Office Theme</vt:lpstr>
      <vt:lpstr>Adjacency</vt:lpstr>
      <vt:lpstr>PowerPoint Presentation</vt:lpstr>
      <vt:lpstr>The Preserving Power of the Righteous</vt:lpstr>
      <vt:lpstr>How Christians Are Preservatives</vt:lpstr>
      <vt:lpstr>The Presence of Righteous People Can Delay God’s Judgment</vt:lpstr>
      <vt:lpstr>God’s Character </vt:lpstr>
      <vt:lpstr>God’s Character </vt:lpstr>
      <vt:lpstr>God’s Character </vt:lpstr>
      <vt:lpstr>God’s Character </vt:lpstr>
      <vt:lpstr>God’s Character </vt:lpstr>
      <vt:lpstr>We Can Make A Difference!</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Preserving Power of the Righteous</dc:title>
  <dc:creator>Heath</dc:creator>
  <cp:lastModifiedBy>Knollwood</cp:lastModifiedBy>
  <cp:revision>7</cp:revision>
  <dcterms:created xsi:type="dcterms:W3CDTF">2016-09-29T13:53:29Z</dcterms:created>
  <dcterms:modified xsi:type="dcterms:W3CDTF">2016-10-03T13:28:53Z</dcterms:modified>
</cp:coreProperties>
</file>