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3" r:id="rId6"/>
    <p:sldId id="264" r:id="rId7"/>
    <p:sldId id="265" r:id="rId8"/>
    <p:sldId id="266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1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56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00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3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9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5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8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27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1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4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9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64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992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ingodsimage.com/wp-content/uploads/2012/10/What-Exactly-is-Fellowsh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1752599"/>
            <a:ext cx="542925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980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What Is Fellowship?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Translated from the Greek word </a:t>
            </a:r>
            <a:r>
              <a:rPr lang="en-US" b="1" i="1" dirty="0" err="1"/>
              <a:t>koinonia</a:t>
            </a:r>
            <a:r>
              <a:rPr lang="en-US" dirty="0"/>
              <a:t> which is defined as “association, communion, joint participation” (Thayer). </a:t>
            </a:r>
            <a:endParaRPr lang="en-US" dirty="0" smtClean="0"/>
          </a:p>
          <a:p>
            <a:pPr lvl="0"/>
            <a:endParaRPr lang="en-US" sz="800" dirty="0"/>
          </a:p>
          <a:p>
            <a:pPr lvl="0"/>
            <a:r>
              <a:rPr lang="en-US" dirty="0"/>
              <a:t>“In the New Testament, fellowship has a distinctly spiritual meaning” (Nelson’s Bible Dictionary). </a:t>
            </a:r>
          </a:p>
          <a:p>
            <a:pPr lvl="0"/>
            <a:endParaRPr lang="en-US" sz="800" dirty="0" smtClean="0"/>
          </a:p>
          <a:p>
            <a:pPr lvl="0"/>
            <a:r>
              <a:rPr lang="en-US" dirty="0" smtClean="0"/>
              <a:t>It </a:t>
            </a:r>
            <a:r>
              <a:rPr lang="en-US" dirty="0"/>
              <a:t>is a joint participation </a:t>
            </a:r>
            <a:r>
              <a:rPr lang="en-US" dirty="0" smtClean="0"/>
              <a:t>with other Christians in </a:t>
            </a:r>
            <a:r>
              <a:rPr lang="en-US" dirty="0"/>
              <a:t>activities related to being a Christian. </a:t>
            </a:r>
          </a:p>
        </p:txBody>
      </p:sp>
    </p:spTree>
    <p:extLst>
      <p:ext uri="{BB962C8B-B14F-4D97-AF65-F5344CB8AC3E}">
        <p14:creationId xmlns:p14="http://schemas.microsoft.com/office/powerpoint/2010/main" val="3066325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Fellowship With God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first priority as Christians must be our personal fellowship with God (1 John 1:5-7).</a:t>
            </a:r>
          </a:p>
          <a:p>
            <a:endParaRPr lang="en-US" sz="800" dirty="0" smtClean="0"/>
          </a:p>
          <a:p>
            <a:pPr lvl="1"/>
            <a:r>
              <a:rPr lang="en-US" sz="3200" dirty="0" smtClean="0"/>
              <a:t>Our fellowship with God is essential to our salvation.</a:t>
            </a:r>
          </a:p>
          <a:p>
            <a:pPr lvl="1"/>
            <a:r>
              <a:rPr lang="en-US" sz="3200" dirty="0"/>
              <a:t>Our fellowship with God is </a:t>
            </a:r>
            <a:r>
              <a:rPr lang="en-US" sz="3200" dirty="0" smtClean="0"/>
              <a:t>conditional.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3250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Fellowship With God’s People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1 John 1</a:t>
            </a:r>
          </a:p>
          <a:p>
            <a:r>
              <a:rPr lang="en-US" i="1" dirty="0" smtClean="0"/>
              <a:t>“</a:t>
            </a:r>
            <a:r>
              <a:rPr lang="en-US" i="1" dirty="0"/>
              <a:t>that you also may have fellowship with us; and truly our fellowship is with the Father and with His Son Jesus Christ”</a:t>
            </a:r>
            <a:r>
              <a:rPr lang="en-US" dirty="0"/>
              <a:t> (v. 3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i="1" dirty="0"/>
              <a:t>“we have fellowship with one another”</a:t>
            </a:r>
            <a:r>
              <a:rPr lang="en-US" dirty="0"/>
              <a:t> (v. 7</a:t>
            </a:r>
            <a:r>
              <a:rPr lang="en-US" dirty="0" smtClean="0"/>
              <a:t>) 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28800" y="18288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God</a:t>
            </a:r>
            <a:endParaRPr lang="en-US" sz="4000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219200" y="2590800"/>
            <a:ext cx="1066800" cy="1828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743200" y="2590800"/>
            <a:ext cx="1066800" cy="1828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905000" y="4800600"/>
            <a:ext cx="1219200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4459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man</a:t>
            </a:r>
            <a:endParaRPr lang="en-US" sz="3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124200" y="4459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man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7096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Those With Whom We Cannot Have Fellowship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144963"/>
          </a:xfrm>
        </p:spPr>
        <p:txBody>
          <a:bodyPr/>
          <a:lstStyle/>
          <a:p>
            <a:r>
              <a:rPr lang="en-US" b="1" dirty="0" smtClean="0"/>
              <a:t>Those who are not God’s people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2 Cor. 6:14-18; Eph. 5:11</a:t>
            </a:r>
          </a:p>
          <a:p>
            <a:r>
              <a:rPr lang="en-US" b="1" dirty="0" smtClean="0"/>
              <a:t>Brethren who are in sin and apostasy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2 John 9; 1 Cor. 5:1-7, 13; 2 Thess. 3:6, 14-15</a:t>
            </a:r>
          </a:p>
          <a:p>
            <a:r>
              <a:rPr lang="en-US" b="1" dirty="0" smtClean="0"/>
              <a:t>Brethren who teach error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2 John 9-11</a:t>
            </a:r>
          </a:p>
        </p:txBody>
      </p:sp>
    </p:spTree>
    <p:extLst>
      <p:ext uri="{BB962C8B-B14F-4D97-AF65-F5344CB8AC3E}">
        <p14:creationId xmlns:p14="http://schemas.microsoft.com/office/powerpoint/2010/main" val="70213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Fellowship Is Important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798637"/>
            <a:ext cx="4038600" cy="4525963"/>
          </a:xfrm>
        </p:spPr>
        <p:txBody>
          <a:bodyPr/>
          <a:lstStyle/>
          <a:p>
            <a:r>
              <a:rPr lang="en-US" b="1" dirty="0"/>
              <a:t>Our fellowship with God is our utmost </a:t>
            </a:r>
            <a:r>
              <a:rPr lang="en-US" b="1" dirty="0" smtClean="0"/>
              <a:t>priority.</a:t>
            </a:r>
          </a:p>
          <a:p>
            <a:r>
              <a:rPr lang="en-US" b="1" dirty="0" smtClean="0"/>
              <a:t>If </a:t>
            </a:r>
            <a:r>
              <a:rPr lang="en-US" b="1" dirty="0"/>
              <a:t>we </a:t>
            </a:r>
            <a:r>
              <a:rPr lang="en-US" b="1" dirty="0" smtClean="0"/>
              <a:t>extend fellowship to those </a:t>
            </a:r>
            <a:r>
              <a:rPr lang="en-US" b="1" dirty="0"/>
              <a:t>who are in sin and error, we become partakers with them in their sin and thus sever our fellowship with God. 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828800" y="18288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God</a:t>
            </a:r>
            <a:endParaRPr lang="en-US" sz="4000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219200" y="2590800"/>
            <a:ext cx="1066800" cy="1828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743200" y="2590800"/>
            <a:ext cx="1066800" cy="1828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905000" y="4800600"/>
            <a:ext cx="1219200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4459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man</a:t>
            </a:r>
            <a:endParaRPr lang="en-US" sz="3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124200" y="4459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man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37544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What must I do to be saved?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798637"/>
            <a:ext cx="73152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Believe in Jesus </a:t>
            </a:r>
            <a:r>
              <a:rPr lang="en-US" dirty="0" smtClean="0">
                <a:solidFill>
                  <a:schemeClr val="bg1"/>
                </a:solidFill>
              </a:rPr>
              <a:t>(John 8:24)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Repent of my sins </a:t>
            </a:r>
            <a:r>
              <a:rPr lang="en-US" dirty="0" smtClean="0">
                <a:solidFill>
                  <a:schemeClr val="bg1"/>
                </a:solidFill>
              </a:rPr>
              <a:t>(Luke 13:3)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Confess my faith </a:t>
            </a:r>
            <a:r>
              <a:rPr lang="en-US" dirty="0" smtClean="0">
                <a:solidFill>
                  <a:schemeClr val="bg1"/>
                </a:solidFill>
              </a:rPr>
              <a:t>(Matt. 10:32-33)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Be baptized </a:t>
            </a:r>
            <a:r>
              <a:rPr lang="en-US" dirty="0" smtClean="0">
                <a:solidFill>
                  <a:schemeClr val="bg1"/>
                </a:solidFill>
              </a:rPr>
              <a:t>(Mark 16:16)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Live in readiness; faithful to the Lord </a:t>
            </a:r>
            <a:r>
              <a:rPr lang="en-US" dirty="0" smtClean="0">
                <a:solidFill>
                  <a:schemeClr val="bg1"/>
                </a:solidFill>
              </a:rPr>
              <a:t>(Rev. 2:10)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5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90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295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What Is Fellowship?</vt:lpstr>
      <vt:lpstr>Fellowship With God</vt:lpstr>
      <vt:lpstr>Fellowship With God’s People</vt:lpstr>
      <vt:lpstr>Those With Whom We Cannot Have Fellowship</vt:lpstr>
      <vt:lpstr>Fellowship Is Important</vt:lpstr>
      <vt:lpstr>What must I do to be saved?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Fellowship</dc:title>
  <dc:creator>Heath</dc:creator>
  <cp:lastModifiedBy>Heath</cp:lastModifiedBy>
  <cp:revision>11</cp:revision>
  <dcterms:created xsi:type="dcterms:W3CDTF">2016-09-01T17:40:01Z</dcterms:created>
  <dcterms:modified xsi:type="dcterms:W3CDTF">2016-09-17T20:46:07Z</dcterms:modified>
</cp:coreProperties>
</file>