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216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565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9936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32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3874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145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754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14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616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18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12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71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08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709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10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71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8/20/2016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06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037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831" y="271261"/>
            <a:ext cx="7553039" cy="7529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Well Do You Listen?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3729" y="2232070"/>
            <a:ext cx="6686549" cy="3576301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257175" indent="-257175">
              <a:buFont typeface="Wingdings" panose="05000000000000000000" pitchFamily="2" charset="2"/>
              <a:buChar char="Ø"/>
            </a:pPr>
            <a:endParaRPr lang="en-US" sz="2700" b="1" dirty="0" smtClean="0"/>
          </a:p>
          <a:p>
            <a:pPr marL="257175" indent="-257175">
              <a:buFont typeface="Wingdings" panose="05000000000000000000" pitchFamily="2" charset="2"/>
              <a:buChar char="Ø"/>
            </a:pPr>
            <a:r>
              <a:rPr lang="en-US" sz="2800" b="1" dirty="0" smtClean="0"/>
              <a:t>Dull </a:t>
            </a:r>
            <a:r>
              <a:rPr lang="en-US" sz="2800" b="1" dirty="0"/>
              <a:t>of Hearing </a:t>
            </a:r>
            <a:r>
              <a:rPr lang="en-US" sz="2000" b="1" dirty="0"/>
              <a:t>– </a:t>
            </a:r>
            <a:r>
              <a:rPr lang="en-US" sz="2400" b="1" dirty="0"/>
              <a:t>Hebrews 5:7-14</a:t>
            </a:r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r>
              <a:rPr lang="en-US" sz="2800" b="1" dirty="0"/>
              <a:t>Itching Ears </a:t>
            </a:r>
            <a:r>
              <a:rPr lang="en-US" sz="2000" b="1" dirty="0"/>
              <a:t>– </a:t>
            </a:r>
            <a:r>
              <a:rPr lang="en-US" sz="2400" b="1" dirty="0"/>
              <a:t>2 Timothy 4:1-5</a:t>
            </a:r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20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r>
              <a:rPr lang="en-US" sz="2800" b="1" dirty="0"/>
              <a:t>Noble and Good Heart </a:t>
            </a:r>
            <a:r>
              <a:rPr lang="en-US" sz="2000" b="1" dirty="0"/>
              <a:t>– </a:t>
            </a:r>
            <a:r>
              <a:rPr lang="en-US" sz="2400" b="1" dirty="0"/>
              <a:t>Acts 17:10-15</a:t>
            </a:r>
            <a:endParaRPr lang="en-US" sz="20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18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543709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831" y="271261"/>
            <a:ext cx="7553039" cy="7529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Well Do You Listen?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3729" y="2232070"/>
            <a:ext cx="6686549" cy="4014184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u="sng" dirty="0" smtClean="0"/>
              <a:t>Listening is Essential to:</a:t>
            </a:r>
          </a:p>
          <a:p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Be Blessed – Eph.1:3-8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Saving Faith – Romans 10:14-17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Bear Fruit – Col. 1:3-6</a:t>
            </a:r>
          </a:p>
          <a:p>
            <a:endParaRPr lang="en-US" sz="18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92720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831" y="271261"/>
            <a:ext cx="7553039" cy="7529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Well Do You Listen?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3729" y="2232070"/>
            <a:ext cx="6686549" cy="4014184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u="sng" dirty="0" smtClean="0"/>
              <a:t>Listening is Essential to:</a:t>
            </a:r>
          </a:p>
          <a:p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Preventing us from Falling Away </a:t>
            </a:r>
            <a:r>
              <a:rPr lang="en-US" sz="2700" b="1" dirty="0" smtClean="0"/>
              <a:t>– Heb. 2:1-3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Avoiding Rejection and Condemnation –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endParaRPr lang="en-US" sz="18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75755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831" y="271261"/>
            <a:ext cx="7553039" cy="7529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Well Do You Listen?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3729" y="2232070"/>
            <a:ext cx="6686549" cy="4014184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u="sng" dirty="0" smtClean="0"/>
              <a:t>Principle for Listening:</a:t>
            </a:r>
          </a:p>
          <a:p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Be at Services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Act of Your Worship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Look at the Speaker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endParaRPr lang="en-US" sz="18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3029173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831" y="271261"/>
            <a:ext cx="7553039" cy="75290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Well Do You Listen?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3729" y="2232070"/>
            <a:ext cx="6686549" cy="4014184"/>
          </a:xfr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sz="3600" b="1" u="sng" dirty="0" smtClean="0"/>
              <a:t>Principle for Listening:</a:t>
            </a:r>
          </a:p>
          <a:p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Read along in Your Bible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Listen in Faith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700" b="1" dirty="0" smtClean="0"/>
              <a:t>Listen with a Mind to Act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700" b="1" dirty="0"/>
          </a:p>
          <a:p>
            <a:endParaRPr lang="en-US" sz="1800" b="1" dirty="0"/>
          </a:p>
          <a:p>
            <a:pPr marL="257175" indent="-257175">
              <a:buFont typeface="Wingdings" panose="05000000000000000000" pitchFamily="2" charset="2"/>
              <a:buChar char="Ø"/>
            </a:pP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191263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902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</TotalTime>
  <Words>121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Wingdings</vt:lpstr>
      <vt:lpstr>Wingdings 3</vt:lpstr>
      <vt:lpstr>Wisp</vt:lpstr>
      <vt:lpstr>PowerPoint Presentation</vt:lpstr>
      <vt:lpstr>How Well Do You Listen?</vt:lpstr>
      <vt:lpstr>How Well Do You Listen?</vt:lpstr>
      <vt:lpstr>How Well Do You Listen?</vt:lpstr>
      <vt:lpstr>How Well Do You Listen?</vt:lpstr>
      <vt:lpstr>How Well Do You Listen?</vt:lpstr>
      <vt:lpstr>PowerPoint Presentation</vt:lpstr>
    </vt:vector>
  </TitlesOfParts>
  <Company>Lowe's Companies,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Well Do You Listen?</dc:title>
  <dc:creator>Reeder, Jason - Jason</dc:creator>
  <cp:lastModifiedBy>Reeder, Jason - Jason</cp:lastModifiedBy>
  <cp:revision>5</cp:revision>
  <dcterms:created xsi:type="dcterms:W3CDTF">2016-08-14T01:16:56Z</dcterms:created>
  <dcterms:modified xsi:type="dcterms:W3CDTF">2016-08-21T01:31:26Z</dcterms:modified>
</cp:coreProperties>
</file>