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63" r:id="rId3"/>
    <p:sldId id="256" r:id="rId4"/>
    <p:sldId id="257" r:id="rId5"/>
    <p:sldId id="258" r:id="rId6"/>
    <p:sldId id="259" r:id="rId7"/>
    <p:sldId id="260" r:id="rId8"/>
    <p:sldId id="262" r:id="rId9"/>
    <p:sldId id="261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F35AF-3D72-4352-9E68-3D543903AB8D}" type="datetimeFigureOut">
              <a:rPr lang="en-US" smtClean="0"/>
              <a:t>8/12/2016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844EAD-A550-45C3-92B3-DB9F51D274E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7205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0364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4017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3309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7292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7146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1202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2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279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855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21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8A605-7E30-4A63-89B5-81BC54AE55E0}" type="datetimeFigureOut">
              <a:rPr lang="en-US" smtClean="0"/>
              <a:pPr/>
              <a:t>8/12/2016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DDD1C-E865-493F-B447-5D2050713D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135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8573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5400" dirty="0">
                <a:solidFill>
                  <a:schemeClr val="tx1"/>
                </a:solidFill>
              </a:rPr>
              <a:t>One Who Sows Discord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7543800" cy="990600"/>
          </a:xfrm>
        </p:spPr>
        <p:txBody>
          <a:bodyPr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Proverbs 6:16-19</a:t>
            </a:r>
          </a:p>
        </p:txBody>
      </p:sp>
    </p:spTree>
    <p:extLst>
      <p:ext uri="{BB962C8B-B14F-4D97-AF65-F5344CB8AC3E}">
        <p14:creationId xmlns:p14="http://schemas.microsoft.com/office/powerpoint/2010/main" val="2767918918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267200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Jesus prayed for our unity (John 17:20-21).</a:t>
            </a:r>
          </a:p>
          <a:p>
            <a:r>
              <a:rPr lang="en-US" sz="3200" dirty="0">
                <a:solidFill>
                  <a:schemeClr val="tx1"/>
                </a:solidFill>
              </a:rPr>
              <a:t>Paul commanded our unity (1 Cor. 1:10).</a:t>
            </a:r>
          </a:p>
          <a:p>
            <a:r>
              <a:rPr lang="en-US" sz="3200" dirty="0">
                <a:solidFill>
                  <a:schemeClr val="tx1"/>
                </a:solidFill>
              </a:rPr>
              <a:t>The Holy Spirit prescribed our unity   (Eph. 4:3-6). </a:t>
            </a:r>
          </a:p>
          <a:p>
            <a:endParaRPr lang="en-US" sz="800" dirty="0">
              <a:solidFill>
                <a:schemeClr val="tx1"/>
              </a:solidFill>
            </a:endParaRP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sz="3200" dirty="0">
                <a:solidFill>
                  <a:schemeClr val="tx1"/>
                </a:solidFill>
              </a:rPr>
              <a:t>One who sows discord attempts to destroy this unity!</a:t>
            </a:r>
          </a:p>
        </p:txBody>
      </p:sp>
    </p:spTree>
    <p:extLst>
      <p:ext uri="{BB962C8B-B14F-4D97-AF65-F5344CB8AC3E}">
        <p14:creationId xmlns:p14="http://schemas.microsoft.com/office/powerpoint/2010/main" val="3448491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543800" cy="1600200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What is “Sowing Discord”?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0386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To </a:t>
            </a:r>
            <a:r>
              <a:rPr lang="en-US" sz="2800" b="1" dirty="0">
                <a:solidFill>
                  <a:schemeClr val="tx1"/>
                </a:solidFill>
              </a:rPr>
              <a:t>sow</a:t>
            </a:r>
            <a:r>
              <a:rPr lang="en-US" sz="2800" dirty="0">
                <a:solidFill>
                  <a:schemeClr val="tx1"/>
                </a:solidFill>
              </a:rPr>
              <a:t> is “to send away, broadcast, scatter or spread.” Thus, we are talking about someone who spreads or scatters something. 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Discord</a:t>
            </a:r>
            <a:r>
              <a:rPr lang="en-US" sz="2800" dirty="0">
                <a:solidFill>
                  <a:schemeClr val="tx1"/>
                </a:solidFill>
              </a:rPr>
              <a:t> is “strife, a lack of concord, disagreement, dissension, conflict; arguments, fighting or quarreling.” </a:t>
            </a:r>
          </a:p>
          <a:p>
            <a:endParaRPr lang="en-US" sz="800" dirty="0">
              <a:solidFill>
                <a:schemeClr val="tx1"/>
              </a:solidFill>
            </a:endParaRPr>
          </a:p>
          <a:p>
            <a:r>
              <a:rPr lang="en-US" sz="2800" dirty="0">
                <a:solidFill>
                  <a:schemeClr val="tx1"/>
                </a:solidFill>
              </a:rPr>
              <a:t>One who sows discord is literally one who causes trouble, starts fights, a trouble-maker, a bully. </a:t>
            </a:r>
          </a:p>
        </p:txBody>
      </p:sp>
    </p:spTree>
    <p:extLst>
      <p:ext uri="{BB962C8B-B14F-4D97-AF65-F5344CB8AC3E}">
        <p14:creationId xmlns:p14="http://schemas.microsoft.com/office/powerpoint/2010/main" val="3547468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543800" cy="1600200"/>
          </a:xfrm>
        </p:spPr>
        <p:txBody>
          <a:bodyPr>
            <a:normAutofit/>
          </a:bodyPr>
          <a:lstStyle/>
          <a:p>
            <a:pPr algn="ctr"/>
            <a:r>
              <a:rPr lang="en-US" sz="3800" dirty="0">
                <a:solidFill>
                  <a:schemeClr val="tx1"/>
                </a:solidFill>
              </a:rPr>
              <a:t>How Discord is Sown Among Brethren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924800" cy="4038600"/>
          </a:xfrm>
        </p:spPr>
        <p:txBody>
          <a:bodyPr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Teaching Error </a:t>
            </a:r>
            <a:r>
              <a:rPr lang="en-US" sz="2800" dirty="0">
                <a:solidFill>
                  <a:schemeClr val="tx1"/>
                </a:solidFill>
              </a:rPr>
              <a:t>(Acts 15:1-2, 24)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Binding Judgments and Opinions </a:t>
            </a:r>
            <a:r>
              <a:rPr lang="en-US" sz="2800" dirty="0">
                <a:solidFill>
                  <a:schemeClr val="tx1"/>
                </a:solidFill>
              </a:rPr>
              <a:t>(Rom. 14:22)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Gossip and Slander </a:t>
            </a:r>
            <a:r>
              <a:rPr lang="en-US" sz="2800" dirty="0">
                <a:solidFill>
                  <a:schemeClr val="tx1"/>
                </a:solidFill>
              </a:rPr>
              <a:t>(Prov. 20:19, 26:20-22)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Poor Attitudes </a:t>
            </a:r>
            <a:r>
              <a:rPr lang="en-US" sz="2800" dirty="0">
                <a:solidFill>
                  <a:schemeClr val="tx1"/>
                </a:solidFill>
              </a:rPr>
              <a:t>(Gal. 6:1; Col. 4:6)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Disputing and Arguing </a:t>
            </a:r>
            <a:r>
              <a:rPr lang="en-US" sz="2800" dirty="0">
                <a:solidFill>
                  <a:schemeClr val="tx1"/>
                </a:solidFill>
              </a:rPr>
              <a:t>(1 Tim. 6:3-5)</a:t>
            </a:r>
          </a:p>
        </p:txBody>
      </p:sp>
    </p:spTree>
    <p:extLst>
      <p:ext uri="{BB962C8B-B14F-4D97-AF65-F5344CB8AC3E}">
        <p14:creationId xmlns:p14="http://schemas.microsoft.com/office/powerpoint/2010/main" val="932618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543800" cy="1600200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What the Bible Says About Such People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14400"/>
            <a:ext cx="7543800" cy="4191000"/>
          </a:xfrm>
        </p:spPr>
        <p:txBody>
          <a:bodyPr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Worthless and Wicked </a:t>
            </a:r>
            <a:r>
              <a:rPr lang="en-US" sz="2800" dirty="0">
                <a:solidFill>
                  <a:schemeClr val="tx1"/>
                </a:solidFill>
              </a:rPr>
              <a:t>(Prov. 6:12-15)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An Abomination </a:t>
            </a:r>
            <a:r>
              <a:rPr lang="en-US" sz="2800" dirty="0">
                <a:solidFill>
                  <a:schemeClr val="tx1"/>
                </a:solidFill>
              </a:rPr>
              <a:t>(Prov. 6:16-19)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Perverse</a:t>
            </a:r>
            <a:r>
              <a:rPr lang="en-US" sz="2800" dirty="0">
                <a:solidFill>
                  <a:schemeClr val="tx1"/>
                </a:solidFill>
              </a:rPr>
              <a:t> (Prov. 16:27-28)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A Stumbling Block </a:t>
            </a:r>
            <a:r>
              <a:rPr lang="en-US" sz="2800" dirty="0">
                <a:solidFill>
                  <a:schemeClr val="tx1"/>
                </a:solidFill>
              </a:rPr>
              <a:t>(Luke 17:1-2)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Concerned With Foolish Things </a:t>
            </a:r>
            <a:r>
              <a:rPr lang="en-US" sz="2800" dirty="0">
                <a:solidFill>
                  <a:schemeClr val="tx1"/>
                </a:solidFill>
              </a:rPr>
              <a:t>(2 Tim. 2:23)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Earthly, Sensual, Demonic </a:t>
            </a:r>
            <a:r>
              <a:rPr lang="en-US" sz="2800" dirty="0">
                <a:solidFill>
                  <a:schemeClr val="tx1"/>
                </a:solidFill>
              </a:rPr>
              <a:t>(James 3:13-18)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Prideful</a:t>
            </a:r>
            <a:r>
              <a:rPr lang="en-US" sz="2800" dirty="0">
                <a:solidFill>
                  <a:schemeClr val="tx1"/>
                </a:solidFill>
              </a:rPr>
              <a:t> (3 John 9-10)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Will Not Go To Heaven </a:t>
            </a:r>
            <a:r>
              <a:rPr lang="en-US" sz="2800" dirty="0">
                <a:solidFill>
                  <a:schemeClr val="tx1"/>
                </a:solidFill>
              </a:rPr>
              <a:t>(Gal. 5:19-21)</a:t>
            </a:r>
          </a:p>
        </p:txBody>
      </p:sp>
    </p:spTree>
    <p:extLst>
      <p:ext uri="{BB962C8B-B14F-4D97-AF65-F5344CB8AC3E}">
        <p14:creationId xmlns:p14="http://schemas.microsoft.com/office/powerpoint/2010/main" val="435899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7543800" cy="1600200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/>
                </a:solidFill>
              </a:rPr>
              <a:t>What To Do With                                        Those Who Sow Discord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If we can, we must try to deal with it privately </a:t>
            </a:r>
            <a:r>
              <a:rPr lang="en-US" sz="2800" dirty="0">
                <a:solidFill>
                  <a:schemeClr val="tx1"/>
                </a:solidFill>
              </a:rPr>
              <a:t>(Matt. 18:15-17)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Warn, Mark and Withdraw From Them  </a:t>
            </a:r>
            <a:r>
              <a:rPr lang="en-US" sz="2800" dirty="0">
                <a:solidFill>
                  <a:schemeClr val="tx1"/>
                </a:solidFill>
              </a:rPr>
              <a:t>(Titus 3:10; Rom. 16:17)</a:t>
            </a:r>
          </a:p>
        </p:txBody>
      </p:sp>
    </p:spTree>
    <p:extLst>
      <p:ext uri="{BB962C8B-B14F-4D97-AF65-F5344CB8AC3E}">
        <p14:creationId xmlns:p14="http://schemas.microsoft.com/office/powerpoint/2010/main" val="1883230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8559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31</TotalTime>
  <Words>284</Words>
  <Application>Microsoft Office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Impact</vt:lpstr>
      <vt:lpstr>Times New Roman</vt:lpstr>
      <vt:lpstr>NewsPrint</vt:lpstr>
      <vt:lpstr>Office Theme</vt:lpstr>
      <vt:lpstr>PowerPoint Presentation</vt:lpstr>
      <vt:lpstr>One Who Sows Discord</vt:lpstr>
      <vt:lpstr>PowerPoint Presentation</vt:lpstr>
      <vt:lpstr>What is “Sowing Discord”?</vt:lpstr>
      <vt:lpstr>How Discord is Sown Among Brethren</vt:lpstr>
      <vt:lpstr>What the Bible Says About Such People</vt:lpstr>
      <vt:lpstr>What To Do With                                        Those Who Sow Discord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Who Sows Discord</dc:title>
  <dc:creator>Heath</dc:creator>
  <cp:lastModifiedBy>Knollwood</cp:lastModifiedBy>
  <cp:revision>8</cp:revision>
  <dcterms:created xsi:type="dcterms:W3CDTF">2016-08-06T16:11:16Z</dcterms:created>
  <dcterms:modified xsi:type="dcterms:W3CDTF">2016-08-12T23:20:50Z</dcterms:modified>
</cp:coreProperties>
</file>