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6" r:id="rId2"/>
  </p:sldMasterIdLst>
  <p:notesMasterIdLst>
    <p:notesMasterId r:id="rId34"/>
  </p:notesMasterIdLst>
  <p:handoutMasterIdLst>
    <p:handoutMasterId r:id="rId35"/>
  </p:handoutMasterIdLst>
  <p:sldIdLst>
    <p:sldId id="259" r:id="rId3"/>
    <p:sldId id="260" r:id="rId4"/>
    <p:sldId id="265" r:id="rId5"/>
    <p:sldId id="266" r:id="rId6"/>
    <p:sldId id="267" r:id="rId7"/>
    <p:sldId id="268" r:id="rId8"/>
    <p:sldId id="291" r:id="rId9"/>
    <p:sldId id="269" r:id="rId10"/>
    <p:sldId id="264" r:id="rId11"/>
    <p:sldId id="272" r:id="rId12"/>
    <p:sldId id="273" r:id="rId13"/>
    <p:sldId id="274" r:id="rId14"/>
    <p:sldId id="275" r:id="rId15"/>
    <p:sldId id="292" r:id="rId16"/>
    <p:sldId id="276" r:id="rId17"/>
    <p:sldId id="270" r:id="rId18"/>
    <p:sldId id="277" r:id="rId19"/>
    <p:sldId id="278" r:id="rId20"/>
    <p:sldId id="279" r:id="rId21"/>
    <p:sldId id="271" r:id="rId22"/>
    <p:sldId id="280" r:id="rId23"/>
    <p:sldId id="282" r:id="rId24"/>
    <p:sldId id="283" r:id="rId25"/>
    <p:sldId id="284" r:id="rId26"/>
    <p:sldId id="285" r:id="rId27"/>
    <p:sldId id="281" r:id="rId28"/>
    <p:sldId id="286" r:id="rId29"/>
    <p:sldId id="287" r:id="rId30"/>
    <p:sldId id="288" r:id="rId31"/>
    <p:sldId id="289" r:id="rId32"/>
    <p:sldId id="29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64" y="66"/>
      </p:cViewPr>
      <p:guideLst/>
    </p:cSldViewPr>
  </p:slideViewPr>
  <p:notesTextViewPr>
    <p:cViewPr>
      <p:scale>
        <a:sx n="1" d="1"/>
        <a:sy n="1" d="1"/>
      </p:scale>
      <p:origin x="0" y="0"/>
    </p:cViewPr>
  </p:notesTextViewPr>
  <p:notesViewPr>
    <p:cSldViewPr snapToGrid="0" showGuides="1">
      <p:cViewPr varScale="1">
        <p:scale>
          <a:sx n="76" d="100"/>
          <a:sy n="76" d="100"/>
        </p:scale>
        <p:origin x="272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FABAFA-9D90-4B6C-95A1-503043E46FAB}" type="datetimeFigureOut">
              <a:rPr lang="en-US" smtClean="0"/>
              <a:t>3/18/2016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DCC7757-6264-420F-9201-02E9A21CB7A0}" type="slidenum">
              <a:rPr lang="en-US" smtClean="0"/>
              <a:t>‹#›</a:t>
            </a:fld>
            <a:endParaRPr lang="en-US"/>
          </a:p>
        </p:txBody>
      </p:sp>
    </p:spTree>
    <p:extLst>
      <p:ext uri="{BB962C8B-B14F-4D97-AF65-F5344CB8AC3E}">
        <p14:creationId xmlns:p14="http://schemas.microsoft.com/office/powerpoint/2010/main" val="285429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15EB1F-8DE4-48C3-A804-A05846A4049F}" type="datetimeFigureOut">
              <a:rPr lang="en-US" smtClean="0"/>
              <a:t>3/18/2016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D115C9-E24C-4512-AA8B-319BB49F77B5}" type="slidenum">
              <a:rPr lang="en-US" smtClean="0"/>
              <a:t>‹#›</a:t>
            </a:fld>
            <a:endParaRPr lang="en-US"/>
          </a:p>
        </p:txBody>
      </p:sp>
    </p:spTree>
    <p:extLst>
      <p:ext uri="{BB962C8B-B14F-4D97-AF65-F5344CB8AC3E}">
        <p14:creationId xmlns:p14="http://schemas.microsoft.com/office/powerpoint/2010/main" val="212562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D115C9-E24C-4512-AA8B-319BB49F77B5}" type="slidenum">
              <a:rPr lang="en-US" smtClean="0"/>
              <a:t>1</a:t>
            </a:fld>
            <a:endParaRPr lang="en-US"/>
          </a:p>
        </p:txBody>
      </p:sp>
    </p:spTree>
    <p:extLst>
      <p:ext uri="{BB962C8B-B14F-4D97-AF65-F5344CB8AC3E}">
        <p14:creationId xmlns:p14="http://schemas.microsoft.com/office/powerpoint/2010/main" val="921518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D115C9-E24C-4512-AA8B-319BB49F77B5}" type="slidenum">
              <a:rPr lang="en-US" smtClean="0"/>
              <a:t>31</a:t>
            </a:fld>
            <a:endParaRPr lang="en-US"/>
          </a:p>
        </p:txBody>
      </p:sp>
    </p:spTree>
    <p:extLst>
      <p:ext uri="{BB962C8B-B14F-4D97-AF65-F5344CB8AC3E}">
        <p14:creationId xmlns:p14="http://schemas.microsoft.com/office/powerpoint/2010/main" val="18600931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horizon.png"/>
          <p:cNvPicPr>
            <a:picLocks noChangeAspect="1"/>
          </p:cNvPicPr>
          <p:nvPr userDrawn="1"/>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E9FD87A-18E6-48AA-9D92-80943963D244}" type="datetime1">
              <a:rPr lang="en-US" smtClean="0"/>
              <a:t>3/18/2016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2800" baseline="0">
                <a:solidFill>
                  <a:schemeClr val="bg1"/>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685800" y="2007890"/>
            <a:ext cx="7772400" cy="1470025"/>
          </a:xfrm>
        </p:spPr>
        <p:txBody>
          <a:bodyPr/>
          <a:lstStyle>
            <a:lvl1pPr algn="ctr">
              <a:defRPr sz="4400" b="1">
                <a:solidFill>
                  <a:schemeClr val="tx2"/>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Tree>
    <p:extLst>
      <p:ext uri="{BB962C8B-B14F-4D97-AF65-F5344CB8AC3E}">
        <p14:creationId xmlns:p14="http://schemas.microsoft.com/office/powerpoint/2010/main" val="2184353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EE6081-38D3-44C7-9606-9636204DDB22}" type="datetime1">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42967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8B57C9-4D32-4A12-87A5-B6A3F54886E8}" type="datetime1">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dirty="0"/>
          </a:p>
        </p:txBody>
      </p:sp>
    </p:spTree>
    <p:extLst>
      <p:ext uri="{BB962C8B-B14F-4D97-AF65-F5344CB8AC3E}">
        <p14:creationId xmlns:p14="http://schemas.microsoft.com/office/powerpoint/2010/main" val="270533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DABF19A-8B9D-4BAF-B3CF-581ABC5A76B0}" type="datetime1">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lvl1pPr>
              <a:buClr>
                <a:schemeClr val="bg1"/>
              </a:buClr>
              <a:defRPr>
                <a:solidFill>
                  <a:schemeClr val="bg1"/>
                </a:solidFill>
                <a:effectLst>
                  <a:outerShdw blurRad="38100" dist="38100" dir="2700000" algn="tl">
                    <a:srgbClr val="000000">
                      <a:alpha val="43137"/>
                    </a:srgbClr>
                  </a:outerShdw>
                </a:effectLst>
              </a:defRPr>
            </a:lvl1pPr>
            <a:lvl2pPr>
              <a:buClr>
                <a:schemeClr val="bg1"/>
              </a:buClr>
              <a:defRPr>
                <a:solidFill>
                  <a:schemeClr val="bg1"/>
                </a:solidFill>
                <a:effectLst>
                  <a:outerShdw blurRad="38100" dist="38100" dir="2700000" algn="tl">
                    <a:srgbClr val="000000">
                      <a:alpha val="43137"/>
                    </a:srgbClr>
                  </a:outerShdw>
                </a:effectLst>
              </a:defRPr>
            </a:lvl2pPr>
            <a:lvl3pPr>
              <a:buClr>
                <a:schemeClr val="bg1"/>
              </a:buClr>
              <a:defRPr>
                <a:solidFill>
                  <a:schemeClr val="bg1"/>
                </a:solidFill>
                <a:effectLst>
                  <a:outerShdw blurRad="38100" dist="38100" dir="2700000" algn="tl">
                    <a:srgbClr val="000000">
                      <a:alpha val="43137"/>
                    </a:srgbClr>
                  </a:outerShdw>
                </a:effectLst>
              </a:defRPr>
            </a:lvl3pPr>
            <a:lvl4pPr>
              <a:buClr>
                <a:schemeClr val="bg1"/>
              </a:buClr>
              <a:defRPr>
                <a:solidFill>
                  <a:schemeClr val="bg1"/>
                </a:solidFill>
                <a:effectLst>
                  <a:outerShdw blurRad="38100" dist="38100" dir="2700000" algn="tl">
                    <a:srgbClr val="000000">
                      <a:alpha val="43137"/>
                    </a:srgbClr>
                  </a:outerShdw>
                </a:effectLst>
              </a:defRPr>
            </a:lvl4pPr>
            <a:lvl5pPr>
              <a:buClr>
                <a:schemeClr val="bg1"/>
              </a:buClr>
              <a:defRPr>
                <a:solidFill>
                  <a:schemeClr val="bg1"/>
                </a:solidFill>
                <a:effectLst>
                  <a:outerShdw blurRad="38100" dist="38100" dir="2700000" algn="tl">
                    <a:srgbClr val="000000">
                      <a:alpha val="43137"/>
                    </a:srgbClr>
                  </a:outerShdw>
                </a:effectLst>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solidFill>
                  <a:schemeClr val="tx2"/>
                </a:solidFill>
                <a:effectLst/>
              </a:defRPr>
            </a:lvl1pPr>
          </a:lstStyle>
          <a:p>
            <a:r>
              <a:rPr lang="en-US" dirty="0" smtClean="0"/>
              <a:t>Click to edit Master title style</a:t>
            </a:r>
            <a:endParaRPr lang="en-US" dirty="0"/>
          </a:p>
        </p:txBody>
      </p:sp>
    </p:spTree>
    <p:extLst>
      <p:ext uri="{BB962C8B-B14F-4D97-AF65-F5344CB8AC3E}">
        <p14:creationId xmlns:p14="http://schemas.microsoft.com/office/powerpoint/2010/main" val="2766596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5ECE62-A67C-45C0-9A46-677D00669FB0}" type="datetime1">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3" name="Text Placeholder 2"/>
          <p:cNvSpPr>
            <a:spLocks noGrp="1"/>
          </p:cNvSpPr>
          <p:nvPr>
            <p:ph type="body" idx="1"/>
          </p:nvPr>
        </p:nvSpPr>
        <p:spPr>
          <a:xfrm>
            <a:off x="609601" y="3462340"/>
            <a:ext cx="7885113" cy="1500187"/>
          </a:xfrm>
        </p:spPr>
        <p:txBody>
          <a:bodyPr anchor="b">
            <a:normAutofit/>
          </a:bodyPr>
          <a:lstStyle>
            <a:lvl1pPr marL="0" indent="0">
              <a:buNone/>
              <a:defRPr sz="2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609601" y="4962527"/>
            <a:ext cx="7885113" cy="1362075"/>
          </a:xfrm>
        </p:spPr>
        <p:txBody>
          <a:bodyPr anchor="t"/>
          <a:lstStyle>
            <a:lvl1pPr algn="l">
              <a:defRPr sz="4000" b="1" i="0" cap="all" baseline="0"/>
            </a:lvl1pPr>
          </a:lstStyle>
          <a:p>
            <a:r>
              <a:rPr lang="en-US" smtClean="0"/>
              <a:t>Click to edit Master title style</a:t>
            </a:r>
            <a:endParaRPr lang="en-US" dirty="0"/>
          </a:p>
        </p:txBody>
      </p:sp>
    </p:spTree>
    <p:extLst>
      <p:ext uri="{BB962C8B-B14F-4D97-AF65-F5344CB8AC3E}">
        <p14:creationId xmlns:p14="http://schemas.microsoft.com/office/powerpoint/2010/main" val="1286572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C195DB-4000-4703-B016-8AAC7B01BD58}" type="datetime1">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solidFill>
                  <a:schemeClr val="tx2"/>
                </a:solidFill>
                <a:effectLst/>
              </a:defRPr>
            </a:lvl1pPr>
          </a:lstStyle>
          <a:p>
            <a:r>
              <a:rPr lang="en-US" smtClean="0"/>
              <a:t>Click to edit Master title style</a:t>
            </a:r>
            <a:endParaRPr lang="en-US" dirty="0"/>
          </a:p>
        </p:txBody>
      </p:sp>
    </p:spTree>
    <p:extLst>
      <p:ext uri="{BB962C8B-B14F-4D97-AF65-F5344CB8AC3E}">
        <p14:creationId xmlns:p14="http://schemas.microsoft.com/office/powerpoint/2010/main" val="257717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A5E61694-1DBA-4F6B-894E-09E8A1C80EAE}" type="datetime1">
              <a:rPr lang="en-US" smtClean="0"/>
              <a:t>3/18/2016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
        <p:nvSpPr>
          <p:cNvPr id="11" name="Content Placeholder 10"/>
          <p:cNvSpPr>
            <a:spLocks noGrp="1"/>
          </p:cNvSpPr>
          <p:nvPr>
            <p:ph sz="quarter" idx="13"/>
          </p:nvPr>
        </p:nvSpPr>
        <p:spPr>
          <a:xfrm>
            <a:off x="609600" y="2209800"/>
            <a:ext cx="3733800" cy="3505200"/>
          </a:xfrm>
        </p:spPr>
        <p:txBody>
          <a:bodyPr/>
          <a:lstStyle>
            <a:lvl1pPr>
              <a:defRPr sz="1800"/>
            </a:lvl1pPr>
            <a:lvl2pPr>
              <a:defRPr sz="1800"/>
            </a:lvl2pPr>
            <a:lvl3pPr>
              <a:defRPr sz="1800"/>
            </a:lvl3pPr>
            <a:lvl4pPr>
              <a:defRPr sz="1800"/>
            </a:lvl4pPr>
            <a:lvl5pPr>
              <a:defRPr sz="1800"/>
            </a:lvl5pPr>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2209800"/>
            <a:ext cx="3733800" cy="3505200"/>
          </a:xfrm>
        </p:spPr>
        <p:txBody>
          <a:bodyPr/>
          <a:lstStyle>
            <a:lvl1pPr>
              <a:defRPr sz="1800"/>
            </a:lvl1pPr>
            <a:lvl2pPr>
              <a:defRPr sz="1800"/>
            </a:lvl2pPr>
            <a:lvl3pPr>
              <a:defRPr sz="1800"/>
            </a:lvl3pPr>
            <a:lvl4pPr>
              <a:defRPr sz="1800"/>
            </a:lvl4pPr>
            <a:lvl5pPr>
              <a:defRPr sz="1800"/>
            </a:lvl5pPr>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800600" y="1600200"/>
            <a:ext cx="3733800" cy="574675"/>
          </a:xfrm>
        </p:spPr>
        <p:txBody>
          <a:bodyPr anchor="b">
            <a:noAutofit/>
          </a:bodyPr>
          <a:lstStyle>
            <a:lvl1pPr marL="0" indent="0">
              <a:buNone/>
              <a:defRPr sz="24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 name="Text Placeholder 2"/>
          <p:cNvSpPr>
            <a:spLocks noGrp="1"/>
          </p:cNvSpPr>
          <p:nvPr>
            <p:ph type="body" idx="1"/>
          </p:nvPr>
        </p:nvSpPr>
        <p:spPr>
          <a:xfrm>
            <a:off x="609600" y="1600200"/>
            <a:ext cx="3733800" cy="574675"/>
          </a:xfrm>
        </p:spPr>
        <p:txBody>
          <a:bodyPr anchor="b">
            <a:noAutofit/>
          </a:bodyPr>
          <a:lstStyle>
            <a:lvl1pPr marL="0" indent="0">
              <a:buNone/>
              <a:defRPr sz="24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Tree>
    <p:extLst>
      <p:ext uri="{BB962C8B-B14F-4D97-AF65-F5344CB8AC3E}">
        <p14:creationId xmlns:p14="http://schemas.microsoft.com/office/powerpoint/2010/main" val="1559747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C3105AF-90CA-4509-A852-0BAE918A28C0}" type="datetime1">
              <a:rPr lang="en-US" smtClean="0"/>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
        <p:nvSpPr>
          <p:cNvPr id="2" name="Title 1"/>
          <p:cNvSpPr>
            <a:spLocks noGrp="1"/>
          </p:cNvSpPr>
          <p:nvPr>
            <p:ph type="title"/>
          </p:nvPr>
        </p:nvSpPr>
        <p:spPr>
          <a:xfrm>
            <a:off x="609600" y="274638"/>
            <a:ext cx="7924800" cy="1143000"/>
          </a:xfrm>
        </p:spPr>
        <p:txBody>
          <a:bodyPr/>
          <a:lstStyle>
            <a:lvl1pPr>
              <a:defRPr>
                <a:solidFill>
                  <a:schemeClr val="accent2">
                    <a:lumMod val="60000"/>
                    <a:lumOff val="40000"/>
                  </a:schemeClr>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86630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E3FCD-E86B-47AE-817A-4894806549CD}" type="datetime1">
              <a:rPr lang="en-US" smtClean="0"/>
              <a:t>3/18/2016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48043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D057D0C-1E6A-45B9-BF68-5FFFA446EB57}" type="datetime1">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12648" y="2547893"/>
            <a:ext cx="2971800" cy="3167109"/>
          </a:xfrm>
        </p:spPr>
        <p:txBody>
          <a:bodyPr tIns="9144">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12648" y="1447800"/>
            <a:ext cx="2971800" cy="1097280"/>
          </a:xfrm>
        </p:spPr>
        <p:txBody>
          <a:bodyPr anchor="b"/>
          <a:lstStyle>
            <a:lvl1pPr algn="l">
              <a:defRPr sz="2600" b="1" i="0" cap="none" baseline="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771800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B2E8297-6837-4539-BE78-C255461E3518}" type="datetime1">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
        <p:nvSpPr>
          <p:cNvPr id="10" name="Picture Placeholder 9"/>
          <p:cNvSpPr>
            <a:spLocks noGrp="1"/>
          </p:cNvSpPr>
          <p:nvPr>
            <p:ph type="pic" sz="quarter" idx="13"/>
          </p:nvPr>
        </p:nvSpPr>
        <p:spPr>
          <a:xfrm>
            <a:off x="4725924" y="1539240"/>
            <a:ext cx="3323654" cy="3272790"/>
          </a:xfrm>
        </p:spPr>
        <p:txBody>
          <a:bodyPr/>
          <a:lstStyle>
            <a:lvl1pPr marL="0" indent="0">
              <a:buNone/>
              <a:defRPr/>
            </a:lvl1pPr>
          </a:lstStyle>
          <a:p>
            <a:r>
              <a:rPr lang="en-US" smtClean="0"/>
              <a:t>Click icon to add picture</a:t>
            </a:r>
            <a:endParaRPr lang="en-US" dirty="0"/>
          </a:p>
        </p:txBody>
      </p:sp>
      <p:sp>
        <p:nvSpPr>
          <p:cNvPr id="4" name="Text Placeholder 3"/>
          <p:cNvSpPr>
            <a:spLocks noGrp="1"/>
          </p:cNvSpPr>
          <p:nvPr>
            <p:ph type="body" sz="half" idx="2"/>
          </p:nvPr>
        </p:nvSpPr>
        <p:spPr>
          <a:xfrm>
            <a:off x="609600" y="2547892"/>
            <a:ext cx="2971800" cy="2405109"/>
          </a:xfrm>
        </p:spPr>
        <p:txBody>
          <a:bodyPr tIns="9144">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09600" y="1447800"/>
            <a:ext cx="2971800" cy="1097280"/>
          </a:xfrm>
        </p:spPr>
        <p:txBody>
          <a:bodyPr anchor="b"/>
          <a:lstStyle>
            <a:lvl1pPr algn="l">
              <a:defRPr sz="2600" b="1" i="0" cap="none" baseline="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362831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6000"/>
                <a:shade val="100000"/>
                <a:alpha val="100000"/>
                <a:satMod val="140000"/>
                <a:lumMod val="67000"/>
              </a:schemeClr>
            </a:gs>
            <a:gs pos="31000">
              <a:schemeClr val="bg2">
                <a:tint val="100000"/>
                <a:shade val="90000"/>
                <a:alpha val="100000"/>
              </a:schemeClr>
            </a:gs>
            <a:gs pos="100000">
              <a:schemeClr val="bg2">
                <a:tint val="100000"/>
                <a:shade val="80000"/>
                <a:alpha val="100000"/>
              </a:schemeClr>
            </a:gs>
          </a:gsLst>
          <a:lin ang="5400000" scaled="0"/>
          <a:tileRect/>
        </a:gra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0"/>
            <a:ext cx="9144001" cy="6858000"/>
          </a:xfrm>
          <a:prstGeom prst="rect">
            <a:avLst/>
          </a:prstGeom>
        </p:spPr>
      </p:pic>
      <p:sp>
        <p:nvSpPr>
          <p:cNvPr id="4" name="Date Placeholder 3"/>
          <p:cNvSpPr>
            <a:spLocks noGrp="1"/>
          </p:cNvSpPr>
          <p:nvPr>
            <p:ph type="dt" sz="half" idx="2"/>
          </p:nvPr>
        </p:nvSpPr>
        <p:spPr>
          <a:xfrm>
            <a:off x="5715000" y="6356352"/>
            <a:ext cx="1524000" cy="365125"/>
          </a:xfrm>
          <a:prstGeom prst="rect">
            <a:avLst/>
          </a:prstGeom>
        </p:spPr>
        <p:txBody>
          <a:bodyPr vert="horz" lIns="91440" tIns="45720" rIns="91440" bIns="45720" rtlCol="0" anchor="ctr"/>
          <a:lstStyle>
            <a:lvl1pPr algn="r">
              <a:defRPr sz="1000" strike="noStrike" spc="60" baseline="0">
                <a:solidFill>
                  <a:schemeClr val="bg1"/>
                </a:solidFill>
              </a:defRPr>
            </a:lvl1pPr>
          </a:lstStyle>
          <a:p>
            <a:fld id="{18193A29-9700-485D-8CFB-D5ABAF026ECB}" type="datetime1">
              <a:rPr lang="en-US" smtClean="0"/>
              <a:t>3/18/2016</a:t>
            </a:fld>
            <a:endParaRPr lang="en-US"/>
          </a:p>
        </p:txBody>
      </p:sp>
      <p:sp>
        <p:nvSpPr>
          <p:cNvPr id="5" name="Footer Placeholder 4"/>
          <p:cNvSpPr>
            <a:spLocks noGrp="1"/>
          </p:cNvSpPr>
          <p:nvPr>
            <p:ph type="ftr" sz="quarter" idx="3"/>
          </p:nvPr>
        </p:nvSpPr>
        <p:spPr>
          <a:xfrm>
            <a:off x="609600" y="6356352"/>
            <a:ext cx="2895600" cy="365125"/>
          </a:xfrm>
          <a:prstGeom prst="rect">
            <a:avLst/>
          </a:prstGeom>
        </p:spPr>
        <p:txBody>
          <a:bodyPr vert="horz" lIns="91440" tIns="45720" rIns="91440" bIns="45720" rtlCol="0" anchor="ctr"/>
          <a:lstStyle>
            <a:lvl1pPr algn="l">
              <a:defRPr sz="1000" cap="all" spc="60" baseline="0">
                <a:solidFill>
                  <a:schemeClr val="bg1"/>
                </a:solidFill>
              </a:defRPr>
            </a:lvl1pPr>
          </a:lstStyle>
          <a:p>
            <a:endParaRPr lang="en-US"/>
          </a:p>
        </p:txBody>
      </p:sp>
      <p:sp>
        <p:nvSpPr>
          <p:cNvPr id="6" name="Slide Number Placeholder 5"/>
          <p:cNvSpPr>
            <a:spLocks noGrp="1"/>
          </p:cNvSpPr>
          <p:nvPr>
            <p:ph type="sldNum" sz="quarter" idx="4"/>
          </p:nvPr>
        </p:nvSpPr>
        <p:spPr>
          <a:xfrm>
            <a:off x="7543800" y="6356352"/>
            <a:ext cx="990600" cy="365125"/>
          </a:xfrm>
          <a:prstGeom prst="rect">
            <a:avLst/>
          </a:prstGeom>
        </p:spPr>
        <p:txBody>
          <a:bodyPr vert="horz" lIns="91440" tIns="45720" rIns="91440" bIns="45720" rtlCol="0" anchor="ctr"/>
          <a:lstStyle>
            <a:lvl1pPr algn="r">
              <a:defRPr sz="1100" baseline="0">
                <a:solidFill>
                  <a:schemeClr val="bg1"/>
                </a:solidFill>
              </a:defRPr>
            </a:lvl1pPr>
          </a:lstStyle>
          <a:p>
            <a:fld id="{401CF334-2D5C-4859-84A6-CA7E6E43FAEB}" type="slidenum">
              <a:rPr lang="en-US" smtClean="0"/>
              <a:pPr/>
              <a:t>‹#›</a:t>
            </a:fld>
            <a:endParaRPr lang="en-US"/>
          </a:p>
        </p:txBody>
      </p:sp>
      <p:sp>
        <p:nvSpPr>
          <p:cNvPr id="3" name="Text Placeholder 2"/>
          <p:cNvSpPr>
            <a:spLocks noGrp="1"/>
          </p:cNvSpPr>
          <p:nvPr>
            <p:ph type="body" idx="1"/>
          </p:nvPr>
        </p:nvSpPr>
        <p:spPr>
          <a:xfrm>
            <a:off x="609600" y="1600202"/>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dirty="0" smtClean="0"/>
              <a:t>Click to edit Master title style</a:t>
            </a:r>
            <a:endParaRPr lang="en-US" dirty="0"/>
          </a:p>
        </p:txBody>
      </p:sp>
    </p:spTree>
    <p:extLst>
      <p:ext uri="{BB962C8B-B14F-4D97-AF65-F5344CB8AC3E}">
        <p14:creationId xmlns:p14="http://schemas.microsoft.com/office/powerpoint/2010/main" val="420169770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spcBef>
          <a:spcPct val="0"/>
        </a:spcBef>
        <a:buNone/>
        <a:defRPr sz="3600" b="1" kern="1200" cap="all" spc="50" baseline="0">
          <a:solidFill>
            <a:schemeClr val="tx2"/>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bg1"/>
          </a:solidFill>
          <a:effectLst>
            <a:outerShdw blurRad="38100" dist="38100" dir="2700000" algn="tl">
              <a:srgbClr val="000000">
                <a:alpha val="43137"/>
              </a:srgbClr>
            </a:outerShdw>
          </a:effectLst>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bg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bg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bg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Psalm 107:23-32</a:t>
            </a:r>
            <a:endParaRPr lang="en-US" dirty="0"/>
          </a:p>
        </p:txBody>
      </p:sp>
      <p:sp>
        <p:nvSpPr>
          <p:cNvPr id="2" name="Title 1"/>
          <p:cNvSpPr>
            <a:spLocks noGrp="1"/>
          </p:cNvSpPr>
          <p:nvPr>
            <p:ph type="ctrTitle"/>
          </p:nvPr>
        </p:nvSpPr>
        <p:spPr/>
        <p:txBody>
          <a:bodyPr/>
          <a:lstStyle/>
          <a:p>
            <a:r>
              <a:rPr lang="en-US" dirty="0" smtClean="0"/>
              <a:t>Praise Him in the Storm</a:t>
            </a:r>
            <a:endParaRPr lang="en-US" dirty="0"/>
          </a:p>
        </p:txBody>
      </p:sp>
    </p:spTree>
    <p:extLst>
      <p:ext uri="{BB962C8B-B14F-4D97-AF65-F5344CB8AC3E}">
        <p14:creationId xmlns:p14="http://schemas.microsoft.com/office/powerpoint/2010/main" val="3866448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20000"/>
          </a:bodyPr>
          <a:lstStyle/>
          <a:p>
            <a:pPr marL="0" lvl="0" indent="0">
              <a:buNone/>
            </a:pPr>
            <a:r>
              <a:rPr lang="en-US" sz="4400" dirty="0"/>
              <a:t>6 In this you rejoice, though now for a little while, if necessary, you have been grieved by various trials, 7 so that the tested genuineness of your faith--more precious than gold that perishes though it is tested by fire--may be found to result in praise and glory and honor at the revelation of Jesus Christ.</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1 Peter 1:6-7 (ESV)</a:t>
            </a:r>
          </a:p>
        </p:txBody>
      </p:sp>
    </p:spTree>
    <p:extLst>
      <p:ext uri="{BB962C8B-B14F-4D97-AF65-F5344CB8AC3E}">
        <p14:creationId xmlns:p14="http://schemas.microsoft.com/office/powerpoint/2010/main" val="1232535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19 Many are the afflictions of the righteous, but the LORD delivers him out of them all.</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34:19 (ESV)</a:t>
            </a:r>
          </a:p>
        </p:txBody>
      </p:sp>
    </p:spTree>
    <p:extLst>
      <p:ext uri="{BB962C8B-B14F-4D97-AF65-F5344CB8AC3E}">
        <p14:creationId xmlns:p14="http://schemas.microsoft.com/office/powerpoint/2010/main" val="2247413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12 Beloved, do not be surprised at the fiery trial when it comes upon you to test you, as though something strange were happening to you.</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1 Peter 4:12 (ESV)</a:t>
            </a:r>
          </a:p>
        </p:txBody>
      </p:sp>
    </p:spTree>
    <p:extLst>
      <p:ext uri="{BB962C8B-B14F-4D97-AF65-F5344CB8AC3E}">
        <p14:creationId xmlns:p14="http://schemas.microsoft.com/office/powerpoint/2010/main" val="3908592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12 Blessed is the man who remains steadfast under trial, for when he has stood the test he will receive the crown of life, which God has promised to those who love him.</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James 1:12 (ESV)</a:t>
            </a:r>
          </a:p>
        </p:txBody>
      </p:sp>
    </p:spTree>
    <p:extLst>
      <p:ext uri="{BB962C8B-B14F-4D97-AF65-F5344CB8AC3E}">
        <p14:creationId xmlns:p14="http://schemas.microsoft.com/office/powerpoint/2010/main" val="2770512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609600" y="1600200"/>
            <a:ext cx="8534400" cy="4114800"/>
          </a:xfrm>
        </p:spPr>
        <p:txBody>
          <a:bodyPr>
            <a:normAutofit/>
          </a:bodyPr>
          <a:lstStyle/>
          <a:p>
            <a:pPr lvl="0"/>
            <a:r>
              <a:rPr lang="en-US" sz="4000" i="1" dirty="0" smtClean="0"/>
              <a:t>Demonstrate Our </a:t>
            </a:r>
            <a:r>
              <a:rPr lang="en-US" sz="4000" i="1" dirty="0" smtClean="0"/>
              <a:t>Faith</a:t>
            </a:r>
            <a:endParaRPr lang="en-US" sz="4000" i="1" dirty="0" smtClean="0"/>
          </a:p>
        </p:txBody>
      </p:sp>
      <p:sp>
        <p:nvSpPr>
          <p:cNvPr id="13" name="Title 12"/>
          <p:cNvSpPr>
            <a:spLocks noGrp="1"/>
          </p:cNvSpPr>
          <p:nvPr>
            <p:ph type="title"/>
          </p:nvPr>
        </p:nvSpPr>
        <p:spPr/>
        <p:txBody>
          <a:bodyPr/>
          <a:lstStyle/>
          <a:p>
            <a:r>
              <a:rPr lang="en-US" dirty="0">
                <a:solidFill>
                  <a:schemeClr val="bg2"/>
                </a:solidFill>
                <a:effectLst>
                  <a:outerShdw blurRad="38100" dist="38100" dir="2700000" algn="tl">
                    <a:srgbClr val="000000">
                      <a:alpha val="43137"/>
                    </a:srgbClr>
                  </a:outerShdw>
                </a:effectLst>
              </a:rPr>
              <a:t>Stormy Winds Bring Opportunities to…</a:t>
            </a:r>
          </a:p>
        </p:txBody>
      </p:sp>
    </p:spTree>
    <p:extLst>
      <p:ext uri="{BB962C8B-B14F-4D97-AF65-F5344CB8AC3E}">
        <p14:creationId xmlns:p14="http://schemas.microsoft.com/office/powerpoint/2010/main" val="146747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20000"/>
          </a:bodyPr>
          <a:lstStyle/>
          <a:p>
            <a:pPr marL="0" lvl="0" indent="0">
              <a:buNone/>
            </a:pPr>
            <a:r>
              <a:rPr lang="en-US" sz="4400" dirty="0"/>
              <a:t>6 In this you rejoice, though now for a little while, if necessary, you have been grieved by various trials, 7 so that the tested genuineness of your faith--more precious than gold that perishes though it is tested by fire--may be found to result in praise and glory and honor at the revelation of Jesus Christ.</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1 Peter 1:6-7 (ESV)</a:t>
            </a:r>
          </a:p>
        </p:txBody>
      </p:sp>
    </p:spTree>
    <p:extLst>
      <p:ext uri="{BB962C8B-B14F-4D97-AF65-F5344CB8AC3E}">
        <p14:creationId xmlns:p14="http://schemas.microsoft.com/office/powerpoint/2010/main" val="3004387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609600" y="1600200"/>
            <a:ext cx="8534400" cy="4114800"/>
          </a:xfrm>
        </p:spPr>
        <p:txBody>
          <a:bodyPr>
            <a:normAutofit/>
          </a:bodyPr>
          <a:lstStyle/>
          <a:p>
            <a:pPr lvl="0"/>
            <a:r>
              <a:rPr lang="en-US" sz="4000" dirty="0" smtClean="0"/>
              <a:t>Demonstrate Our Faith</a:t>
            </a:r>
          </a:p>
          <a:p>
            <a:pPr lvl="0"/>
            <a:r>
              <a:rPr lang="en-US" sz="4000" i="1" dirty="0" smtClean="0"/>
              <a:t>Demonstrate God’s Faithfulness</a:t>
            </a:r>
          </a:p>
        </p:txBody>
      </p:sp>
      <p:sp>
        <p:nvSpPr>
          <p:cNvPr id="13" name="Title 12"/>
          <p:cNvSpPr>
            <a:spLocks noGrp="1"/>
          </p:cNvSpPr>
          <p:nvPr>
            <p:ph type="title"/>
          </p:nvPr>
        </p:nvSpPr>
        <p:spPr/>
        <p:txBody>
          <a:bodyPr/>
          <a:lstStyle/>
          <a:p>
            <a:r>
              <a:rPr lang="en-US" dirty="0">
                <a:solidFill>
                  <a:schemeClr val="bg2"/>
                </a:solidFill>
                <a:effectLst>
                  <a:outerShdw blurRad="38100" dist="38100" dir="2700000" algn="tl">
                    <a:srgbClr val="000000">
                      <a:alpha val="43137"/>
                    </a:srgbClr>
                  </a:outerShdw>
                </a:effectLst>
              </a:rPr>
              <a:t>Stormy Winds Bring Opportunities to…</a:t>
            </a:r>
          </a:p>
        </p:txBody>
      </p:sp>
    </p:spTree>
    <p:extLst>
      <p:ext uri="{BB962C8B-B14F-4D97-AF65-F5344CB8AC3E}">
        <p14:creationId xmlns:p14="http://schemas.microsoft.com/office/powerpoint/2010/main" val="298053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smtClean="0"/>
              <a:t>10 </a:t>
            </a:r>
            <a:r>
              <a:rPr lang="en-US" sz="4400" dirty="0"/>
              <a:t>And those who know your name put their trust in you, for you, O LORD, have not forsaken those who seek you.</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9:10 (ESV)</a:t>
            </a:r>
          </a:p>
        </p:txBody>
      </p:sp>
    </p:spTree>
    <p:extLst>
      <p:ext uri="{BB962C8B-B14F-4D97-AF65-F5344CB8AC3E}">
        <p14:creationId xmlns:p14="http://schemas.microsoft.com/office/powerpoint/2010/main" val="450394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1 But God remembered Noah and all the beasts and all the livestock that were with him in the ark. And God made a wind blow over the earth, and the waters subsided.</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Genesis 8:1 (ESV)</a:t>
            </a:r>
          </a:p>
        </p:txBody>
      </p:sp>
    </p:spTree>
    <p:extLst>
      <p:ext uri="{BB962C8B-B14F-4D97-AF65-F5344CB8AC3E}">
        <p14:creationId xmlns:p14="http://schemas.microsoft.com/office/powerpoint/2010/main" val="2426924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85000" lnSpcReduction="20000"/>
          </a:bodyPr>
          <a:lstStyle/>
          <a:p>
            <a:pPr marL="0" lvl="0" indent="0">
              <a:buNone/>
            </a:pPr>
            <a:r>
              <a:rPr lang="en-US" sz="4400" dirty="0"/>
              <a:t>9 But he said to me, "My grace is sufficient for you, for my power is made perfect in weakness." Therefore I will boast all the more gladly of my weaknesses, so that the power of Christ may rest upon me. 10 For the sake of Christ, then, I am content with weaknesses, insults, hardships, persecutions, and calamities. For when I am weak, then I am strong.</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2 Corinthians 12:9-10 (ESV)</a:t>
            </a:r>
          </a:p>
        </p:txBody>
      </p:sp>
    </p:spTree>
    <p:extLst>
      <p:ext uri="{BB962C8B-B14F-4D97-AF65-F5344CB8AC3E}">
        <p14:creationId xmlns:p14="http://schemas.microsoft.com/office/powerpoint/2010/main" val="4050323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effectLst>
                  <a:outerShdw blurRad="38100" dist="38100" dir="2700000" algn="tl">
                    <a:srgbClr val="000000">
                      <a:alpha val="43137"/>
                    </a:srgbClr>
                  </a:outerShdw>
                </a:effectLst>
              </a:rPr>
              <a:t>23 Some went down to the sea in ships, doing business on the great waters; 24 they saw the deeds of the LORD, his wondrous works in the deep. 25 For he commanded and raised the stormy wind, which lifted up the waves of the sea.</a:t>
            </a:r>
            <a:endParaRPr lang="en-US" sz="4400" dirty="0" smtClean="0">
              <a:effectLst>
                <a:outerShdw blurRad="38100" dist="38100" dir="2700000" algn="tl">
                  <a:srgbClr val="000000">
                    <a:alpha val="43137"/>
                  </a:srgbClr>
                </a:outerShdw>
              </a:effectLst>
            </a:endParaRPr>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107:23-32  (ESV)</a:t>
            </a:r>
          </a:p>
        </p:txBody>
      </p:sp>
    </p:spTree>
    <p:extLst>
      <p:ext uri="{BB962C8B-B14F-4D97-AF65-F5344CB8AC3E}">
        <p14:creationId xmlns:p14="http://schemas.microsoft.com/office/powerpoint/2010/main" val="83350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609600" y="1600200"/>
            <a:ext cx="8534400" cy="4114800"/>
          </a:xfrm>
        </p:spPr>
        <p:txBody>
          <a:bodyPr>
            <a:normAutofit/>
          </a:bodyPr>
          <a:lstStyle/>
          <a:p>
            <a:pPr lvl="0"/>
            <a:r>
              <a:rPr lang="en-US" sz="4000" dirty="0" smtClean="0"/>
              <a:t>Demonstrate Our Faith</a:t>
            </a:r>
          </a:p>
          <a:p>
            <a:pPr lvl="0"/>
            <a:r>
              <a:rPr lang="en-US" sz="4000" dirty="0" smtClean="0"/>
              <a:t>Demonstrate God’s Faithfulness</a:t>
            </a:r>
          </a:p>
          <a:p>
            <a:pPr lvl="0"/>
            <a:r>
              <a:rPr lang="en-US" sz="4000" i="1" dirty="0" smtClean="0"/>
              <a:t>Deepen Our Faith</a:t>
            </a:r>
          </a:p>
        </p:txBody>
      </p:sp>
      <p:sp>
        <p:nvSpPr>
          <p:cNvPr id="13" name="Title 12"/>
          <p:cNvSpPr>
            <a:spLocks noGrp="1"/>
          </p:cNvSpPr>
          <p:nvPr>
            <p:ph type="title"/>
          </p:nvPr>
        </p:nvSpPr>
        <p:spPr/>
        <p:txBody>
          <a:bodyPr/>
          <a:lstStyle/>
          <a:p>
            <a:r>
              <a:rPr lang="en-US" dirty="0">
                <a:solidFill>
                  <a:schemeClr val="bg2"/>
                </a:solidFill>
                <a:effectLst>
                  <a:outerShdw blurRad="38100" dist="38100" dir="2700000" algn="tl">
                    <a:srgbClr val="000000">
                      <a:alpha val="43137"/>
                    </a:srgbClr>
                  </a:outerShdw>
                </a:effectLst>
              </a:rPr>
              <a:t>Stormy Winds Bring Opportunities to…</a:t>
            </a:r>
          </a:p>
        </p:txBody>
      </p:sp>
    </p:spTree>
    <p:extLst>
      <p:ext uri="{BB962C8B-B14F-4D97-AF65-F5344CB8AC3E}">
        <p14:creationId xmlns:p14="http://schemas.microsoft.com/office/powerpoint/2010/main" val="816402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a:p>
        </p:txBody>
      </p:sp>
      <p:sp>
        <p:nvSpPr>
          <p:cNvPr id="4" name="Title 3"/>
          <p:cNvSpPr>
            <a:spLocks noGrp="1"/>
          </p:cNvSpPr>
          <p:nvPr>
            <p:ph type="title"/>
          </p:nvPr>
        </p:nvSpPr>
        <p:spPr/>
        <p:txBody>
          <a:bodyPr/>
          <a:lstStyle/>
          <a:p>
            <a:endParaRPr lang="en-US"/>
          </a:p>
        </p:txBody>
      </p:sp>
      <p:pic>
        <p:nvPicPr>
          <p:cNvPr id="2050" name="Picture 2" descr="https://upload.wikimedia.org/wikipedia/commons/0/05/Wiki_bio2_sunset_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842" y="631065"/>
            <a:ext cx="8602316" cy="573897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405838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lnSpcReduction="10000"/>
          </a:bodyPr>
          <a:lstStyle/>
          <a:p>
            <a:pPr marL="0" lvl="0" indent="0">
              <a:buNone/>
            </a:pPr>
            <a:r>
              <a:rPr lang="en-US" sz="4000" dirty="0"/>
              <a:t>7 "Blessed is the man who trusts in the LORD, whose trust is the LORD. 8 He is like a tree planted by water, that sends out its roots by the stream, and does not fear when heat comes, for its leaves remain green, and is not anxious in the year of drought, for it does not cease to bear fruit."</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Jeremiah 17:7-8 (ESV)</a:t>
            </a:r>
          </a:p>
        </p:txBody>
      </p:sp>
    </p:spTree>
    <p:extLst>
      <p:ext uri="{BB962C8B-B14F-4D97-AF65-F5344CB8AC3E}">
        <p14:creationId xmlns:p14="http://schemas.microsoft.com/office/powerpoint/2010/main" val="4231697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arbordayftp.org/wp-content/uploads/2010/12/800px-Tree_roots_cross_section.jpg"/>
          <p:cNvPicPr>
            <a:picLocks noChangeAspect="1" noChangeArrowheads="1"/>
          </p:cNvPicPr>
          <p:nvPr/>
        </p:nvPicPr>
        <p:blipFill>
          <a:blip r:embed="rId2" cstate="print">
            <a:lum bright="-15000"/>
            <a:extLst>
              <a:ext uri="{28A0092B-C50C-407E-A947-70E740481C1C}">
                <a14:useLocalDpi xmlns:a14="http://schemas.microsoft.com/office/drawing/2010/main" val="0"/>
              </a:ext>
            </a:extLst>
          </a:blip>
          <a:srcRect/>
          <a:stretch>
            <a:fillRect/>
          </a:stretch>
        </p:blipFill>
        <p:spPr bwMode="auto">
          <a:xfrm rot="20513712">
            <a:off x="301011" y="4399585"/>
            <a:ext cx="4412112" cy="23642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4" name="Content Placeholder 13"/>
          <p:cNvSpPr>
            <a:spLocks noGrp="1"/>
          </p:cNvSpPr>
          <p:nvPr>
            <p:ph sz="quarter" idx="13"/>
          </p:nvPr>
        </p:nvSpPr>
        <p:spPr>
          <a:xfrm>
            <a:off x="352022" y="419525"/>
            <a:ext cx="8182378" cy="5543125"/>
          </a:xfrm>
        </p:spPr>
        <p:txBody>
          <a:bodyPr>
            <a:normAutofit/>
          </a:bodyPr>
          <a:lstStyle/>
          <a:p>
            <a:pPr marL="0" lvl="0" indent="0">
              <a:buNone/>
            </a:pPr>
            <a:r>
              <a:rPr lang="en-US" sz="3200" dirty="0">
                <a:effectLst>
                  <a:outerShdw blurRad="38100" dist="38100" dir="2700000" algn="tl">
                    <a:srgbClr val="000000">
                      <a:alpha val="43137"/>
                    </a:srgbClr>
                  </a:outerShdw>
                </a:effectLst>
              </a:rPr>
              <a:t>16 And these are the ones sown on rocky ground: the ones who, when they hear the word, immediately receive it with joy. 17 And they have no root in themselves, but endure for a while; then, when tribulation or persecution arises on account of the word, immediately they fall away.</a:t>
            </a:r>
            <a:endParaRPr lang="en-US" sz="3600" dirty="0" smtClean="0">
              <a:effectLst>
                <a:outerShdw blurRad="38100" dist="38100" dir="2700000" algn="tl">
                  <a:srgbClr val="000000">
                    <a:alpha val="43137"/>
                  </a:srgbClr>
                </a:outerShdw>
              </a:effectLst>
            </a:endParaRPr>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Mark 4:16-17 (ESV)</a:t>
            </a:r>
          </a:p>
        </p:txBody>
      </p:sp>
    </p:spTree>
    <p:extLst>
      <p:ext uri="{BB962C8B-B14F-4D97-AF65-F5344CB8AC3E}">
        <p14:creationId xmlns:p14="http://schemas.microsoft.com/office/powerpoint/2010/main" val="76861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a:bodyPr>
          <a:lstStyle/>
          <a:p>
            <a:pPr marL="0" lvl="0" indent="0">
              <a:buNone/>
            </a:pPr>
            <a:r>
              <a:rPr lang="en-US" sz="4000" dirty="0"/>
              <a:t>3 Not only that, but we rejoice in our sufferings, knowing that suffering produces endurance, 4 and endurance produces character, and character produces hope, 5 and hope does not put us to shame, because God's love has been poured into our hearts through the Holy Spirit who has been given to us.</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Romans 5:3-5 (ESV)</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3994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000" dirty="0"/>
              <a:t>2 Count it all joy, my brothers, when you meet trials of various kinds, 3 for you know that the testing of your faith produces steadfastness. 4 And let steadfastness have its full effect, that you may be perfect and complete, lacking in nothing.</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James 1:2-4 (ESV)</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479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609600" y="1600200"/>
            <a:ext cx="8534400" cy="4114800"/>
          </a:xfrm>
        </p:spPr>
        <p:txBody>
          <a:bodyPr>
            <a:normAutofit/>
          </a:bodyPr>
          <a:lstStyle/>
          <a:p>
            <a:pPr lvl="0"/>
            <a:r>
              <a:rPr lang="en-US" sz="4000" dirty="0" smtClean="0"/>
              <a:t>Demonstrate Our Faith</a:t>
            </a:r>
          </a:p>
          <a:p>
            <a:pPr lvl="0"/>
            <a:r>
              <a:rPr lang="en-US" sz="4000" dirty="0" smtClean="0"/>
              <a:t>Demonstrate God’s Faithfulness</a:t>
            </a:r>
          </a:p>
          <a:p>
            <a:pPr lvl="0"/>
            <a:r>
              <a:rPr lang="en-US" sz="4000" dirty="0" smtClean="0"/>
              <a:t>Deepen Our Faith</a:t>
            </a:r>
          </a:p>
        </p:txBody>
      </p:sp>
      <p:sp>
        <p:nvSpPr>
          <p:cNvPr id="13" name="Title 12"/>
          <p:cNvSpPr>
            <a:spLocks noGrp="1"/>
          </p:cNvSpPr>
          <p:nvPr>
            <p:ph type="title"/>
          </p:nvPr>
        </p:nvSpPr>
        <p:spPr/>
        <p:txBody>
          <a:bodyPr/>
          <a:lstStyle/>
          <a:p>
            <a:r>
              <a:rPr lang="en-US" dirty="0" smtClean="0">
                <a:solidFill>
                  <a:schemeClr val="bg2"/>
                </a:solidFill>
              </a:rPr>
              <a:t>Stormy </a:t>
            </a:r>
            <a:r>
              <a:rPr lang="en-US" dirty="0" smtClean="0">
                <a:solidFill>
                  <a:schemeClr val="bg2"/>
                </a:solidFill>
              </a:rPr>
              <a:t>Winds </a:t>
            </a:r>
            <a:r>
              <a:rPr lang="en-US" dirty="0" smtClean="0">
                <a:solidFill>
                  <a:schemeClr val="bg2"/>
                </a:solidFill>
              </a:rPr>
              <a:t>Bring Opportunities to…</a:t>
            </a:r>
            <a:endParaRPr lang="en-US" dirty="0">
              <a:solidFill>
                <a:schemeClr val="bg2"/>
              </a:solidFill>
            </a:endParaRPr>
          </a:p>
        </p:txBody>
      </p:sp>
    </p:spTree>
    <p:extLst>
      <p:ext uri="{BB962C8B-B14F-4D97-AF65-F5344CB8AC3E}">
        <p14:creationId xmlns:p14="http://schemas.microsoft.com/office/powerpoint/2010/main" val="2200426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20000"/>
          </a:bodyPr>
          <a:lstStyle/>
          <a:p>
            <a:pPr marL="0" lvl="0" indent="0">
              <a:buNone/>
            </a:pPr>
            <a:r>
              <a:rPr lang="en-US" sz="4000" dirty="0"/>
              <a:t>22 Immediately he made the disciples get into the boat and go before him to the other side, while he dismissed the crowds. 23 And after he had dismissed the crowds, he went up on the mountain by himself to pray. When evening came, he was there alone, 24 but the boat by this time was a long way from the land, beaten by the waves, for the wind was against them.</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smtClean="0">
                <a:effectLst>
                  <a:outerShdw blurRad="38100" dist="38100" dir="2700000" algn="tl">
                    <a:srgbClr val="000000">
                      <a:alpha val="43137"/>
                    </a:srgbClr>
                  </a:outerShdw>
                </a:effectLst>
              </a:rPr>
              <a:t>Matthew 14:22-33 (ESV)</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5019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a:bodyPr>
          <a:lstStyle/>
          <a:p>
            <a:pPr marL="0" lvl="0" indent="0">
              <a:buNone/>
            </a:pPr>
            <a:r>
              <a:rPr lang="en-US" sz="4000" dirty="0"/>
              <a:t>25 And in the fourth watch of the night he came to them, walking on the sea. 26 But when the disciples saw him walking on the sea, they were terrified, and said, "It is a ghost!" and they cried out in fear. 27 But immediately Jesus spoke to them, saying, "Take heart; it is I. Do not be afraid."</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Matthew 14:22-33 (ESV)</a:t>
            </a:r>
          </a:p>
        </p:txBody>
      </p:sp>
    </p:spTree>
    <p:extLst>
      <p:ext uri="{BB962C8B-B14F-4D97-AF65-F5344CB8AC3E}">
        <p14:creationId xmlns:p14="http://schemas.microsoft.com/office/powerpoint/2010/main" val="352971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lnSpcReduction="10000"/>
          </a:bodyPr>
          <a:lstStyle/>
          <a:p>
            <a:pPr marL="0" lvl="0" indent="0">
              <a:buNone/>
            </a:pPr>
            <a:r>
              <a:rPr lang="en-US" sz="4000" dirty="0"/>
              <a:t>28 And Peter answered him, "Lord, if it is you, command me to come to you on the water." 29 He said, "Come." So Peter got out of the boat and walked on the water and came to Jesus. 30 But when he saw the wind, he was afraid, and beginning to sink he cried out, "Lord, save me."</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Matthew 14:22-33 (ESV)</a:t>
            </a:r>
          </a:p>
        </p:txBody>
      </p:sp>
    </p:spTree>
    <p:extLst>
      <p:ext uri="{BB962C8B-B14F-4D97-AF65-F5344CB8AC3E}">
        <p14:creationId xmlns:p14="http://schemas.microsoft.com/office/powerpoint/2010/main" val="3576627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10000"/>
          </a:bodyPr>
          <a:lstStyle/>
          <a:p>
            <a:pPr marL="0" lvl="0" indent="0">
              <a:buNone/>
            </a:pPr>
            <a:r>
              <a:rPr lang="en-US" sz="4400" dirty="0"/>
              <a:t>26 They mounted up to heaven; they went down to the depths; their courage melted away in their evil plight; 27 they reeled and staggered like drunken men and were at their wits' end. 28 Then they cried to the LORD in their trouble, and he delivered them from their distress.</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107:23-32  (ESV)</a:t>
            </a:r>
          </a:p>
        </p:txBody>
      </p:sp>
    </p:spTree>
    <p:extLst>
      <p:ext uri="{BB962C8B-B14F-4D97-AF65-F5344CB8AC3E}">
        <p14:creationId xmlns:p14="http://schemas.microsoft.com/office/powerpoint/2010/main" val="2404407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lnSpcReduction="10000"/>
          </a:bodyPr>
          <a:lstStyle/>
          <a:p>
            <a:pPr marL="0" lvl="0" indent="0">
              <a:buNone/>
            </a:pPr>
            <a:r>
              <a:rPr lang="en-US" sz="4000" dirty="0"/>
              <a:t>31 Jesus immediately reached out his hand and took hold of him, saying to him, "O you of little faith, why did you doubt?" 32 And when they got into the boat, the wind ceased. 33 And those in the boat worshiped him, saying, "Truly you are the Son of God."</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Matthew 14:22-33 (ESV)</a:t>
            </a:r>
          </a:p>
        </p:txBody>
      </p:sp>
    </p:spTree>
    <p:extLst>
      <p:ext uri="{BB962C8B-B14F-4D97-AF65-F5344CB8AC3E}">
        <p14:creationId xmlns:p14="http://schemas.microsoft.com/office/powerpoint/2010/main" val="3750547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Psalm 107:23-32</a:t>
            </a:r>
            <a:endParaRPr lang="en-US" dirty="0"/>
          </a:p>
        </p:txBody>
      </p:sp>
      <p:sp>
        <p:nvSpPr>
          <p:cNvPr id="2" name="Title 1"/>
          <p:cNvSpPr>
            <a:spLocks noGrp="1"/>
          </p:cNvSpPr>
          <p:nvPr>
            <p:ph type="ctrTitle"/>
          </p:nvPr>
        </p:nvSpPr>
        <p:spPr/>
        <p:txBody>
          <a:bodyPr/>
          <a:lstStyle/>
          <a:p>
            <a:r>
              <a:rPr lang="en-US" dirty="0" smtClean="0"/>
              <a:t>Praise Him in the Storm</a:t>
            </a:r>
            <a:endParaRPr lang="en-US" dirty="0"/>
          </a:p>
        </p:txBody>
      </p:sp>
    </p:spTree>
    <p:extLst>
      <p:ext uri="{BB962C8B-B14F-4D97-AF65-F5344CB8AC3E}">
        <p14:creationId xmlns:p14="http://schemas.microsoft.com/office/powerpoint/2010/main" val="2880172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10000"/>
          </a:bodyPr>
          <a:lstStyle/>
          <a:p>
            <a:pPr marL="0" lvl="0" indent="0">
              <a:buNone/>
            </a:pPr>
            <a:r>
              <a:rPr lang="en-US" sz="4400" dirty="0"/>
              <a:t>29 He made the storm be still, and the waves of the sea were hushed. 30 Then they were glad that the waters were quiet, and he brought them to their desired haven. 31 Let them thank the LORD for his steadfast love, for his wondrous works to the children of man!</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107:23-32  (ESV)</a:t>
            </a:r>
          </a:p>
        </p:txBody>
      </p:sp>
    </p:spTree>
    <p:extLst>
      <p:ext uri="{BB962C8B-B14F-4D97-AF65-F5344CB8AC3E}">
        <p14:creationId xmlns:p14="http://schemas.microsoft.com/office/powerpoint/2010/main" val="193875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32 Let them extol him in the congregation of the people, and praise him in the assembly of the elders.</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107:23-32  (ESV)</a:t>
            </a:r>
          </a:p>
        </p:txBody>
      </p:sp>
    </p:spTree>
    <p:extLst>
      <p:ext uri="{BB962C8B-B14F-4D97-AF65-F5344CB8AC3E}">
        <p14:creationId xmlns:p14="http://schemas.microsoft.com/office/powerpoint/2010/main" val="2742107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fontScale="92500" lnSpcReduction="10000"/>
          </a:bodyPr>
          <a:lstStyle/>
          <a:p>
            <a:pPr marL="0" lvl="0" indent="0">
              <a:buNone/>
            </a:pPr>
            <a:r>
              <a:rPr lang="en-US" sz="4400" dirty="0"/>
              <a:t>1 Oh give thanks to the LORD, for he is good, for his steadfast love endures forever! 2 Let the redeemed of the LORD say so, whom he has redeemed from trouble 3 and gathered in from the lands, from the east and from the west, from the north and from the south.</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107:1-3  (ESV)</a:t>
            </a:r>
          </a:p>
        </p:txBody>
      </p:sp>
    </p:spTree>
    <p:extLst>
      <p:ext uri="{BB962C8B-B14F-4D97-AF65-F5344CB8AC3E}">
        <p14:creationId xmlns:p14="http://schemas.microsoft.com/office/powerpoint/2010/main" val="223874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smtClean="0">
                <a:effectLst>
                  <a:outerShdw blurRad="38100" dist="38100" dir="2700000" algn="tl">
                    <a:srgbClr val="000000">
                      <a:alpha val="43137"/>
                    </a:srgbClr>
                  </a:outerShdw>
                </a:effectLst>
              </a:rPr>
              <a:t>25 </a:t>
            </a:r>
            <a:r>
              <a:rPr lang="en-US" sz="4400" dirty="0">
                <a:effectLst>
                  <a:outerShdw blurRad="38100" dist="38100" dir="2700000" algn="tl">
                    <a:srgbClr val="000000">
                      <a:alpha val="43137"/>
                    </a:srgbClr>
                  </a:outerShdw>
                </a:effectLst>
              </a:rPr>
              <a:t>For he commanded and raised the stormy wind, which lifted up the waves of the sea.</a:t>
            </a:r>
            <a:endParaRPr lang="en-US" sz="4400" dirty="0" smtClean="0">
              <a:effectLst>
                <a:outerShdw blurRad="38100" dist="38100" dir="2700000" algn="tl">
                  <a:srgbClr val="000000">
                    <a:alpha val="43137"/>
                  </a:srgbClr>
                </a:outerShdw>
              </a:effectLst>
            </a:endParaRPr>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a:t>
            </a:r>
            <a:r>
              <a:rPr lang="en-US" dirty="0" smtClean="0">
                <a:effectLst>
                  <a:outerShdw blurRad="38100" dist="38100" dir="2700000" algn="tl">
                    <a:srgbClr val="000000">
                      <a:alpha val="43137"/>
                    </a:srgbClr>
                  </a:outerShdw>
                </a:effectLst>
              </a:rPr>
              <a:t>107:25  </a:t>
            </a:r>
            <a:r>
              <a:rPr lang="en-US" dirty="0">
                <a:effectLst>
                  <a:outerShdw blurRad="38100" dist="38100" dir="2700000" algn="tl">
                    <a:srgbClr val="000000">
                      <a:alpha val="43137"/>
                    </a:srgbClr>
                  </a:outerShdw>
                </a:effectLst>
              </a:rPr>
              <a:t>(ESV)</a:t>
            </a:r>
          </a:p>
        </p:txBody>
      </p:sp>
    </p:spTree>
    <p:extLst>
      <p:ext uri="{BB962C8B-B14F-4D97-AF65-F5344CB8AC3E}">
        <p14:creationId xmlns:p14="http://schemas.microsoft.com/office/powerpoint/2010/main" val="1628965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a:xfrm>
            <a:off x="352022" y="419525"/>
            <a:ext cx="8182378" cy="5556272"/>
          </a:xfrm>
        </p:spPr>
        <p:txBody>
          <a:bodyPr>
            <a:normAutofit/>
          </a:bodyPr>
          <a:lstStyle/>
          <a:p>
            <a:pPr marL="0" lvl="0" indent="0">
              <a:buNone/>
            </a:pPr>
            <a:r>
              <a:rPr lang="en-US" sz="4400" dirty="0"/>
              <a:t>17 When the righteous cry for help, the LORD hears and delivers them out of all their troubles.</a:t>
            </a:r>
            <a:endParaRPr lang="en-US" sz="4400" dirty="0" smtClean="0"/>
          </a:p>
        </p:txBody>
      </p:sp>
      <p:sp>
        <p:nvSpPr>
          <p:cNvPr id="13" name="Title 12"/>
          <p:cNvSpPr>
            <a:spLocks noGrp="1"/>
          </p:cNvSpPr>
          <p:nvPr>
            <p:ph type="title"/>
          </p:nvPr>
        </p:nvSpPr>
        <p:spPr>
          <a:xfrm>
            <a:off x="609600" y="5490581"/>
            <a:ext cx="7924800" cy="1143000"/>
          </a:xfrm>
        </p:spPr>
        <p:txBody>
          <a:bodyPr/>
          <a:lstStyle/>
          <a:p>
            <a:pPr algn="r"/>
            <a:r>
              <a:rPr lang="en-US" dirty="0">
                <a:effectLst>
                  <a:outerShdw blurRad="38100" dist="38100" dir="2700000" algn="tl">
                    <a:srgbClr val="000000">
                      <a:alpha val="43137"/>
                    </a:srgbClr>
                  </a:outerShdw>
                </a:effectLst>
              </a:rPr>
              <a:t>Psalm 34:17 (ESV)</a:t>
            </a:r>
          </a:p>
        </p:txBody>
      </p:sp>
    </p:spTree>
    <p:extLst>
      <p:ext uri="{BB962C8B-B14F-4D97-AF65-F5344CB8AC3E}">
        <p14:creationId xmlns:p14="http://schemas.microsoft.com/office/powerpoint/2010/main" val="393794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quarter" idx="13"/>
          </p:nvPr>
        </p:nvSpPr>
        <p:spPr/>
        <p:txBody>
          <a:bodyPr>
            <a:normAutofit/>
          </a:bodyPr>
          <a:lstStyle/>
          <a:p>
            <a:pPr lvl="0"/>
            <a:r>
              <a:rPr lang="en-US" sz="4000" i="1" dirty="0" smtClean="0"/>
              <a:t>Demonstrate Our Faith</a:t>
            </a:r>
          </a:p>
        </p:txBody>
      </p:sp>
      <p:sp>
        <p:nvSpPr>
          <p:cNvPr id="13" name="Title 12"/>
          <p:cNvSpPr>
            <a:spLocks noGrp="1"/>
          </p:cNvSpPr>
          <p:nvPr>
            <p:ph type="title"/>
          </p:nvPr>
        </p:nvSpPr>
        <p:spPr/>
        <p:txBody>
          <a:bodyPr/>
          <a:lstStyle/>
          <a:p>
            <a:r>
              <a:rPr lang="en-US" dirty="0">
                <a:solidFill>
                  <a:schemeClr val="bg2"/>
                </a:solidFill>
                <a:effectLst>
                  <a:outerShdw blurRad="38100" dist="38100" dir="2700000" algn="tl">
                    <a:srgbClr val="000000">
                      <a:alpha val="43137"/>
                    </a:srgbClr>
                  </a:outerShdw>
                </a:effectLst>
              </a:rPr>
              <a:t>Stormy Winds Bring </a:t>
            </a:r>
            <a:r>
              <a:rPr lang="en-US" dirty="0" smtClean="0">
                <a:solidFill>
                  <a:schemeClr val="bg2"/>
                </a:solidFill>
                <a:effectLst>
                  <a:outerShdw blurRad="38100" dist="38100" dir="2700000" algn="tl">
                    <a:srgbClr val="000000">
                      <a:alpha val="43137"/>
                    </a:srgbClr>
                  </a:outerShdw>
                </a:effectLst>
              </a:rPr>
              <a:t>Opportunities </a:t>
            </a:r>
            <a:r>
              <a:rPr lang="en-US" dirty="0">
                <a:solidFill>
                  <a:schemeClr val="bg2"/>
                </a:solidFill>
                <a:effectLst>
                  <a:outerShdw blurRad="38100" dist="38100" dir="2700000" algn="tl">
                    <a:srgbClr val="000000">
                      <a:alpha val="43137"/>
                    </a:srgbClr>
                  </a:outerShdw>
                </a:effectLst>
              </a:rPr>
              <a:t>to…</a:t>
            </a:r>
          </a:p>
        </p:txBody>
      </p:sp>
    </p:spTree>
    <p:extLst>
      <p:ext uri="{BB962C8B-B14F-4D97-AF65-F5344CB8AC3E}">
        <p14:creationId xmlns:p14="http://schemas.microsoft.com/office/powerpoint/2010/main" val="3168066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cean design templat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accent1">
              <a:lumMod val="20000"/>
              <a:lumOff val="80000"/>
            </a:schemeClr>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Ocean design template" id="{F73515D9-E602-4B24-9C15-179BF6DE761B}" vid="{0588FFC9-F6B0-4B64-ACDF-0282AA5DB8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B20A6C6-FA4B-4FDF-822C-E1ABCC861C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Ocean design template</Template>
  <TotalTime>0</TotalTime>
  <Words>1374</Words>
  <Application>Microsoft Office PowerPoint</Application>
  <PresentationFormat>On-screen Show (4:3)</PresentationFormat>
  <Paragraphs>67</Paragraphs>
  <Slides>31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Century Schoolbook</vt:lpstr>
      <vt:lpstr>Ocean design template</vt:lpstr>
      <vt:lpstr>Praise Him in the Storm</vt:lpstr>
      <vt:lpstr>Psalm 107:23-32  (ESV)</vt:lpstr>
      <vt:lpstr>Psalm 107:23-32  (ESV)</vt:lpstr>
      <vt:lpstr>Psalm 107:23-32  (ESV)</vt:lpstr>
      <vt:lpstr>Psalm 107:23-32  (ESV)</vt:lpstr>
      <vt:lpstr>Psalm 107:1-3  (ESV)</vt:lpstr>
      <vt:lpstr>Psalm 107:25  (ESV)</vt:lpstr>
      <vt:lpstr>Psalm 34:17 (ESV)</vt:lpstr>
      <vt:lpstr>Stormy Winds Bring Opportunities to…</vt:lpstr>
      <vt:lpstr>1 Peter 1:6-7 (ESV)</vt:lpstr>
      <vt:lpstr>Psalm 34:19 (ESV)</vt:lpstr>
      <vt:lpstr>1 Peter 4:12 (ESV)</vt:lpstr>
      <vt:lpstr>James 1:12 (ESV)</vt:lpstr>
      <vt:lpstr>Stormy Winds Bring Opportunities to…</vt:lpstr>
      <vt:lpstr>1 Peter 1:6-7 (ESV)</vt:lpstr>
      <vt:lpstr>Stormy Winds Bring Opportunities to…</vt:lpstr>
      <vt:lpstr>Psalm 9:10 (ESV)</vt:lpstr>
      <vt:lpstr>Genesis 8:1 (ESV)</vt:lpstr>
      <vt:lpstr>2 Corinthians 12:9-10 (ESV)</vt:lpstr>
      <vt:lpstr>Stormy Winds Bring Opportunities to…</vt:lpstr>
      <vt:lpstr>PowerPoint Presentation</vt:lpstr>
      <vt:lpstr>Jeremiah 17:7-8 (ESV)</vt:lpstr>
      <vt:lpstr>Mark 4:16-17 (ESV)</vt:lpstr>
      <vt:lpstr>Romans 5:3-5 (ESV)</vt:lpstr>
      <vt:lpstr>James 1:2-4 (ESV)</vt:lpstr>
      <vt:lpstr>Stormy Winds Bring Opportunities to…</vt:lpstr>
      <vt:lpstr>Matthew 14:22-33 (ESV)</vt:lpstr>
      <vt:lpstr>Matthew 14:22-33 (ESV)</vt:lpstr>
      <vt:lpstr>Matthew 14:22-33 (ESV)</vt:lpstr>
      <vt:lpstr>Matthew 14:22-33 (ESV)</vt:lpstr>
      <vt:lpstr>Praise Him in the Storm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2016-03-12T04:25:50Z</dcterms:created>
  <dcterms:modified xsi:type="dcterms:W3CDTF">2016-03-18T21:33:24Z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TC034605359991</vt:lpwstr>
  </property>
</Properties>
</file>