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2" r:id="rId6"/>
    <p:sldId id="263" r:id="rId7"/>
    <p:sldId id="265" r:id="rId8"/>
    <p:sldId id="264" r:id="rId9"/>
    <p:sldId id="261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8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9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4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16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2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2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8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4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6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4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D616C-EC1D-4952-9E76-4F418FD04637}" type="datetimeFigureOut">
              <a:rPr lang="en-US" smtClean="0"/>
              <a:t>7/9/2016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C65BE-C4F9-43DA-8556-385CA020C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5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270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6404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rovidinghopenj.org/images/slides/hop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"/>
            <a:ext cx="8610600" cy="358775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40225"/>
            <a:ext cx="7772400" cy="1069975"/>
          </a:xfrm>
        </p:spPr>
        <p:txBody>
          <a:bodyPr>
            <a:noAutofit/>
          </a:bodyPr>
          <a:lstStyle/>
          <a:p>
            <a:r>
              <a:rPr lang="en-US" sz="4600" b="1" dirty="0" smtClean="0">
                <a:solidFill>
                  <a:schemeClr val="bg1"/>
                </a:solidFill>
              </a:rPr>
              <a:t>The Practical Function of Hope</a:t>
            </a:r>
            <a:endParaRPr 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0"/>
            <a:ext cx="64008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Ephesians 1:15-19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848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“What is the hope?”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First Peter 1:3-4</a:t>
            </a:r>
          </a:p>
          <a:p>
            <a:pPr marL="0" indent="0" algn="ctr">
              <a:buNone/>
            </a:pPr>
            <a:endParaRPr lang="en-US" sz="800" b="1" dirty="0" smtClean="0"/>
          </a:p>
          <a:p>
            <a:r>
              <a:rPr lang="en-US" b="1" dirty="0" smtClean="0"/>
              <a:t>The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SOURCE </a:t>
            </a:r>
            <a:r>
              <a:rPr lang="en-US" b="1" dirty="0" smtClean="0"/>
              <a:t>of our hope - </a:t>
            </a:r>
            <a:r>
              <a:rPr lang="en-US" b="1" i="1" dirty="0" smtClean="0"/>
              <a:t>Jesus Christ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How to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OBTAIN </a:t>
            </a:r>
            <a:r>
              <a:rPr lang="en-US" b="1" dirty="0" smtClean="0"/>
              <a:t>our hope - </a:t>
            </a:r>
            <a:r>
              <a:rPr lang="en-US" b="1" i="1" dirty="0" smtClean="0"/>
              <a:t>being born again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The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BASIS </a:t>
            </a:r>
            <a:r>
              <a:rPr lang="en-US" b="1" dirty="0" smtClean="0"/>
              <a:t>of our hope - </a:t>
            </a:r>
            <a:r>
              <a:rPr lang="en-US" b="1" i="1" dirty="0" smtClean="0"/>
              <a:t>the resurrection</a:t>
            </a:r>
            <a:r>
              <a:rPr lang="en-US" b="1" dirty="0" smtClean="0"/>
              <a:t>. </a:t>
            </a:r>
          </a:p>
          <a:p>
            <a:r>
              <a:rPr lang="en-US" b="1" dirty="0" smtClean="0"/>
              <a:t>The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OBJECT </a:t>
            </a:r>
            <a:r>
              <a:rPr lang="en-US" b="1" dirty="0" smtClean="0"/>
              <a:t>of our hope - </a:t>
            </a:r>
            <a:r>
              <a:rPr lang="en-US" b="1" i="1" dirty="0" smtClean="0"/>
              <a:t>Heaven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7227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Practical Function of Our Hope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438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Practical Function of Our Hope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Hope Purifies Our Life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1 John 3:1-3; Matt. 5:8; Prov. 4:23</a:t>
            </a:r>
          </a:p>
        </p:txBody>
      </p:sp>
      <p:pic>
        <p:nvPicPr>
          <p:cNvPr id="5122" name="Picture 2" descr="https://i.ytimg.com/vi/hIKwZXgnGj8/hqdefaul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22" r="17424"/>
          <a:stretch/>
        </p:blipFill>
        <p:spPr bwMode="auto">
          <a:xfrm>
            <a:off x="5486400" y="3048000"/>
            <a:ext cx="2992582" cy="342900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751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Practical Function of Our Hope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Hope Purifies Our Life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1 John 3:1-3; Matt. 5:8; Prov. 4:23</a:t>
            </a:r>
          </a:p>
          <a:p>
            <a:r>
              <a:rPr lang="en-US" b="1" dirty="0" smtClean="0"/>
              <a:t>Hope Anchors Our Soul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Heb. 6:17-19, 2:1; 1 Tim. 1:19-20</a:t>
            </a:r>
          </a:p>
        </p:txBody>
      </p:sp>
      <p:pic>
        <p:nvPicPr>
          <p:cNvPr id="2054" name="Picture 6" descr="http://churchofchristarticles.com/blog/wp-content/uploads/2015/03/anch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499694"/>
            <a:ext cx="2133600" cy="2824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751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Practical Function of Our Hope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Hope Purifies Our Life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1 John 3:1-3; Matt. 5:8; Prov. 4:23</a:t>
            </a:r>
          </a:p>
          <a:p>
            <a:r>
              <a:rPr lang="en-US" b="1" dirty="0" smtClean="0"/>
              <a:t>Hope Anchors Our Soul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Heb. 6:17-19, 2:1; 1 Tim. 1:19-20</a:t>
            </a:r>
          </a:p>
          <a:p>
            <a:r>
              <a:rPr lang="en-US" b="1" dirty="0" smtClean="0"/>
              <a:t>Hope Keeps Us Patient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Rom. 8:24-25; Heb. 10:36-39</a:t>
            </a:r>
          </a:p>
        </p:txBody>
      </p:sp>
      <p:pic>
        <p:nvPicPr>
          <p:cNvPr id="3074" name="Picture 2" descr="http://www.1worldglobalgifts.com/images/Awards/atlas_award_s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886075"/>
            <a:ext cx="2349131" cy="3667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751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Practical Function of Our Hope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Hope Purifies Our Life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1 John 3:1-3; Matt. 5:8; Prov. 4:23</a:t>
            </a:r>
          </a:p>
          <a:p>
            <a:r>
              <a:rPr lang="en-US" b="1" dirty="0" smtClean="0"/>
              <a:t>Hope Anchors Our Soul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Heb. 6:17-19, 2:1; 1 Tim. 1:19-20</a:t>
            </a:r>
          </a:p>
          <a:p>
            <a:r>
              <a:rPr lang="en-US" b="1" dirty="0" smtClean="0"/>
              <a:t>Hope Keeps Us Patient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Rom. 8:24-25; Heb. 10:36-39</a:t>
            </a:r>
          </a:p>
          <a:p>
            <a:r>
              <a:rPr lang="en-US" b="1" dirty="0" smtClean="0"/>
              <a:t>Hope Provides Opportunities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1 Pet. 3:15,  4:2-4, 12-16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http://listen-hard.com/wp-content/uploads/2015/06/talking-to-a-friend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47"/>
          <a:stretch/>
        </p:blipFill>
        <p:spPr bwMode="auto">
          <a:xfrm>
            <a:off x="6172200" y="3800474"/>
            <a:ext cx="2521527" cy="282892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751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Contrast of Hope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Some people have a “living hope.”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1 Peter 1:3</a:t>
            </a:r>
          </a:p>
          <a:p>
            <a:endParaRPr lang="en-US" sz="800" b="1" dirty="0" smtClean="0"/>
          </a:p>
          <a:p>
            <a:r>
              <a:rPr lang="en-US" b="1" dirty="0" smtClean="0"/>
              <a:t>These people have obeyed the gospel and are living faithful to the Lord.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Some people have “no hope.”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Eph. 2:12</a:t>
            </a:r>
          </a:p>
          <a:p>
            <a:endParaRPr lang="en-US" sz="800" b="1" dirty="0" smtClean="0">
              <a:solidFill>
                <a:srgbClr val="C00000"/>
              </a:solidFill>
            </a:endParaRPr>
          </a:p>
          <a:p>
            <a:r>
              <a:rPr lang="en-US" b="1" dirty="0" smtClean="0"/>
              <a:t>These people have either not obeyed the gospel or have drifted away from the Lord.</a:t>
            </a:r>
            <a:endParaRPr lang="en-US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257800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C00000"/>
                </a:solidFill>
              </a:rPr>
              <a:t>Which one are you?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072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276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The Practical Function of Hope</vt:lpstr>
      <vt:lpstr>“What is the hope?”</vt:lpstr>
      <vt:lpstr>The Practical Function of Our Hope</vt:lpstr>
      <vt:lpstr>The Practical Function of Our Hope</vt:lpstr>
      <vt:lpstr>The Practical Function of Our Hope</vt:lpstr>
      <vt:lpstr>The Practical Function of Our Hope</vt:lpstr>
      <vt:lpstr>The Practical Function of Our Hope</vt:lpstr>
      <vt:lpstr>Contrast of Hope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Practical Function of Hope</dc:title>
  <dc:creator>Heath</dc:creator>
  <cp:lastModifiedBy>Heath</cp:lastModifiedBy>
  <cp:revision>8</cp:revision>
  <dcterms:created xsi:type="dcterms:W3CDTF">2016-07-09T14:39:03Z</dcterms:created>
  <dcterms:modified xsi:type="dcterms:W3CDTF">2016-07-09T15:24:53Z</dcterms:modified>
</cp:coreProperties>
</file>