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40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4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5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7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9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3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63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8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6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B3C4D-09CF-409A-BF6B-04DDFE7474D7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4B67D-1218-4E57-A57B-8E7E60533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4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53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216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ulovecf.org/wp-content/uploads/2012/06/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464"/>
            <a:ext cx="9143999" cy="6086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3025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/>
              <a:t>Jesus Does All Things Well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34000"/>
            <a:ext cx="6400800" cy="7620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Mark 7:31-37</a:t>
            </a:r>
          </a:p>
        </p:txBody>
      </p:sp>
    </p:spTree>
    <p:extLst>
      <p:ext uri="{BB962C8B-B14F-4D97-AF65-F5344CB8AC3E}">
        <p14:creationId xmlns:p14="http://schemas.microsoft.com/office/powerpoint/2010/main" val="20370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Powerfully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Power over Nature		</a:t>
            </a:r>
            <a:r>
              <a:rPr lang="en-US" b="1" dirty="0"/>
              <a:t>Mark 4:35-41</a:t>
            </a:r>
          </a:p>
          <a:p>
            <a:pPr lvl="1"/>
            <a:r>
              <a:rPr lang="en-US" b="1" i="1" dirty="0"/>
              <a:t>“they feared exceedingly”</a:t>
            </a:r>
          </a:p>
          <a:p>
            <a:r>
              <a:rPr lang="en-US" b="1" dirty="0">
                <a:solidFill>
                  <a:srgbClr val="002060"/>
                </a:solidFill>
              </a:rPr>
              <a:t>Power over Demons 	</a:t>
            </a:r>
            <a:r>
              <a:rPr lang="en-US" b="1" dirty="0"/>
              <a:t>Mark 5:1-20</a:t>
            </a:r>
          </a:p>
          <a:p>
            <a:pPr lvl="1"/>
            <a:r>
              <a:rPr lang="en-US" b="1" i="1" dirty="0"/>
              <a:t>“all marveled”</a:t>
            </a:r>
          </a:p>
          <a:p>
            <a:r>
              <a:rPr lang="en-US" b="1" dirty="0">
                <a:solidFill>
                  <a:srgbClr val="002060"/>
                </a:solidFill>
              </a:rPr>
              <a:t>Power over Disease 	</a:t>
            </a:r>
            <a:r>
              <a:rPr lang="en-US" b="1" dirty="0"/>
              <a:t>Mark 5:25-34</a:t>
            </a:r>
          </a:p>
          <a:p>
            <a:pPr lvl="1"/>
            <a:r>
              <a:rPr lang="en-US" b="1" i="1" dirty="0"/>
              <a:t>“fearing and trembling”</a:t>
            </a:r>
          </a:p>
          <a:p>
            <a:r>
              <a:rPr lang="en-US" b="1" dirty="0">
                <a:solidFill>
                  <a:srgbClr val="002060"/>
                </a:solidFill>
              </a:rPr>
              <a:t>Power over Death 		</a:t>
            </a:r>
            <a:r>
              <a:rPr lang="en-US" b="1" dirty="0"/>
              <a:t>Mark 5:35-43</a:t>
            </a:r>
          </a:p>
          <a:p>
            <a:pPr lvl="1"/>
            <a:r>
              <a:rPr lang="en-US" b="1" i="1" dirty="0"/>
              <a:t>“overcome with great amazement”</a:t>
            </a:r>
          </a:p>
        </p:txBody>
      </p:sp>
    </p:spTree>
    <p:extLst>
      <p:ext uri="{BB962C8B-B14F-4D97-AF65-F5344CB8AC3E}">
        <p14:creationId xmlns:p14="http://schemas.microsoft.com/office/powerpoint/2010/main" val="73923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Perfectly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Jesus showed divine perfection in His </a:t>
            </a:r>
            <a:r>
              <a:rPr lang="en-US" b="1" u="sng" dirty="0"/>
              <a:t>works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Matt. 14:34-36 - </a:t>
            </a:r>
            <a:r>
              <a:rPr lang="en-US" b="1" i="1" dirty="0"/>
              <a:t>“were made perfectly well”</a:t>
            </a:r>
          </a:p>
          <a:p>
            <a:pPr lvl="1"/>
            <a:r>
              <a:rPr lang="en-US" b="1" dirty="0"/>
              <a:t>Matt. 12:13</a:t>
            </a:r>
          </a:p>
          <a:p>
            <a:pPr lvl="1"/>
            <a:endParaRPr lang="en-US" sz="800" b="1" dirty="0"/>
          </a:p>
          <a:p>
            <a:r>
              <a:rPr lang="en-US" b="1" dirty="0"/>
              <a:t>Jesus showed divine perfection in His </a:t>
            </a:r>
            <a:r>
              <a:rPr lang="en-US" b="1" u="sng" dirty="0"/>
              <a:t>words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Luke 20:20-26, 14:6; Matt. 22:46</a:t>
            </a:r>
          </a:p>
        </p:txBody>
      </p:sp>
    </p:spTree>
    <p:extLst>
      <p:ext uri="{BB962C8B-B14F-4D97-AF65-F5344CB8AC3E}">
        <p14:creationId xmlns:p14="http://schemas.microsoft.com/office/powerpoint/2010/main" val="402974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Passionately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Passion:</a:t>
            </a:r>
            <a:r>
              <a:rPr lang="en-US" b="1" dirty="0"/>
              <a:t> </a:t>
            </a:r>
            <a:r>
              <a:rPr lang="en-US" b="1" i="1" dirty="0"/>
              <a:t>“extreme, compelling emotion, intense emotional drive or excitement.”</a:t>
            </a:r>
          </a:p>
          <a:p>
            <a:endParaRPr lang="en-US" sz="800" b="1" dirty="0"/>
          </a:p>
          <a:p>
            <a:r>
              <a:rPr lang="en-US" b="1" dirty="0">
                <a:solidFill>
                  <a:srgbClr val="002060"/>
                </a:solidFill>
              </a:rPr>
              <a:t>Passionate: </a:t>
            </a:r>
            <a:r>
              <a:rPr lang="en-US" b="1" i="1" dirty="0"/>
              <a:t>“having or showing strong feelings.”</a:t>
            </a:r>
          </a:p>
        </p:txBody>
      </p:sp>
    </p:spTree>
    <p:extLst>
      <p:ext uri="{BB962C8B-B14F-4D97-AF65-F5344CB8AC3E}">
        <p14:creationId xmlns:p14="http://schemas.microsoft.com/office/powerpoint/2010/main" val="288737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Passionately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Jesus showed passion in His work.</a:t>
            </a:r>
          </a:p>
          <a:p>
            <a:pPr lvl="1"/>
            <a:r>
              <a:rPr lang="en-US" b="1" dirty="0"/>
              <a:t>Luke 19:9-10; </a:t>
            </a:r>
            <a:r>
              <a:rPr lang="en-US" b="1"/>
              <a:t>John 9:4-5, </a:t>
            </a:r>
            <a:r>
              <a:rPr lang="en-US" b="1" dirty="0"/>
              <a:t>10:11-15</a:t>
            </a:r>
          </a:p>
          <a:p>
            <a:endParaRPr lang="en-US" sz="800" b="1" dirty="0"/>
          </a:p>
          <a:p>
            <a:r>
              <a:rPr lang="en-US" b="1" dirty="0"/>
              <a:t>Jesus also showed compassion.</a:t>
            </a:r>
          </a:p>
          <a:p>
            <a:pPr lvl="1"/>
            <a:r>
              <a:rPr lang="en-US" b="1" dirty="0"/>
              <a:t>Matt. 9:35-38; Luke 19:41; John 11:35</a:t>
            </a:r>
          </a:p>
        </p:txBody>
      </p:sp>
    </p:spTree>
    <p:extLst>
      <p:ext uri="{BB962C8B-B14F-4D97-AF65-F5344CB8AC3E}">
        <p14:creationId xmlns:p14="http://schemas.microsoft.com/office/powerpoint/2010/main" val="4161769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Patiently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John 13:2-15</a:t>
            </a:r>
          </a:p>
          <a:p>
            <a:r>
              <a:rPr lang="en-US" b="1" dirty="0"/>
              <a:t>Luke 9:51-56</a:t>
            </a:r>
          </a:p>
          <a:p>
            <a:r>
              <a:rPr lang="en-US" b="1" dirty="0"/>
              <a:t>Matthew 27:38-42</a:t>
            </a:r>
          </a:p>
        </p:txBody>
      </p:sp>
    </p:spTree>
    <p:extLst>
      <p:ext uri="{BB962C8B-B14F-4D97-AF65-F5344CB8AC3E}">
        <p14:creationId xmlns:p14="http://schemas.microsoft.com/office/powerpoint/2010/main" val="96134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Does Things Permanently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one has the power to overthrow or cancel out the words of Christ (Matt. 24:35).</a:t>
            </a:r>
          </a:p>
          <a:p>
            <a:r>
              <a:rPr lang="en-US" b="1" dirty="0"/>
              <a:t>Christ arose from the grave never to die again (Rom. 6:8-9). </a:t>
            </a:r>
          </a:p>
          <a:p>
            <a:r>
              <a:rPr lang="en-US" b="1" dirty="0"/>
              <a:t>His death purchased a kingdom which will never be shaken (Heb. 12:25-29). </a:t>
            </a:r>
          </a:p>
          <a:p>
            <a:r>
              <a:rPr lang="en-US" b="1" dirty="0"/>
              <a:t>His death secures our eternal salvation    (John 10:28-29). </a:t>
            </a:r>
          </a:p>
        </p:txBody>
      </p:sp>
    </p:spTree>
    <p:extLst>
      <p:ext uri="{BB962C8B-B14F-4D97-AF65-F5344CB8AC3E}">
        <p14:creationId xmlns:p14="http://schemas.microsoft.com/office/powerpoint/2010/main" val="346485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“He has done all things well”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Powerfully</a:t>
            </a:r>
          </a:p>
          <a:p>
            <a:r>
              <a:rPr lang="en-US" b="1" dirty="0"/>
              <a:t>Perfectly</a:t>
            </a:r>
          </a:p>
          <a:p>
            <a:r>
              <a:rPr lang="en-US" b="1" dirty="0"/>
              <a:t>Passionately</a:t>
            </a:r>
          </a:p>
          <a:p>
            <a:r>
              <a:rPr lang="en-US" b="1" dirty="0"/>
              <a:t>Patiently</a:t>
            </a:r>
          </a:p>
          <a:p>
            <a:r>
              <a:rPr lang="en-US" b="1" dirty="0"/>
              <a:t>Permanently</a:t>
            </a:r>
          </a:p>
        </p:txBody>
      </p:sp>
    </p:spTree>
    <p:extLst>
      <p:ext uri="{BB962C8B-B14F-4D97-AF65-F5344CB8AC3E}">
        <p14:creationId xmlns:p14="http://schemas.microsoft.com/office/powerpoint/2010/main" val="4163055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199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Jesus Does All Things Well</vt:lpstr>
      <vt:lpstr>Jesus Does Things Powerfully</vt:lpstr>
      <vt:lpstr>Jesus Does Things Perfectly</vt:lpstr>
      <vt:lpstr>Jesus Does Things Passionately</vt:lpstr>
      <vt:lpstr>Jesus Does Things Passionately</vt:lpstr>
      <vt:lpstr>Jesus Does Things Patiently</vt:lpstr>
      <vt:lpstr>Jesus Does Things Permanently</vt:lpstr>
      <vt:lpstr>“He has done all things well”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Does All Things Well</dc:title>
  <dc:creator>Heath</dc:creator>
  <cp:lastModifiedBy>Knollwood</cp:lastModifiedBy>
  <cp:revision>10</cp:revision>
  <dcterms:created xsi:type="dcterms:W3CDTF">2016-07-07T15:26:39Z</dcterms:created>
  <dcterms:modified xsi:type="dcterms:W3CDTF">2016-07-10T22:08:38Z</dcterms:modified>
</cp:coreProperties>
</file>