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57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BD892-DB2B-4A17-B9C4-E487B62A528E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EB025-DCE9-4CAB-AC59-5AFCAA065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3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EB025-DCE9-4CAB-AC59-5AFCAA0655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45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EB025-DCE9-4CAB-AC59-5AFCAA0655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61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EB025-DCE9-4CAB-AC59-5AFCAA0655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44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EB025-DCE9-4CAB-AC59-5AFCAA0655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5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EB025-DCE9-4CAB-AC59-5AFCAA0655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491" y="796631"/>
            <a:ext cx="6251304" cy="2700706"/>
          </a:xfrm>
        </p:spPr>
        <p:txBody>
          <a:bodyPr bIns="0"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491" y="3497337"/>
            <a:ext cx="6251304" cy="1011489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3490" y="329308"/>
            <a:ext cx="3719283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7760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78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7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2373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4"/>
            <a:ext cx="4985762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1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1756130"/>
            <a:ext cx="6251302" cy="1952270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318" y="3708400"/>
            <a:ext cx="6251302" cy="1110725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3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25130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1" y="2013936"/>
            <a:ext cx="2965632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2" y="2013936"/>
            <a:ext cx="2965424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9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2513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2965631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2965631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9270" y="2023004"/>
            <a:ext cx="2965523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9270" y="2821491"/>
            <a:ext cx="2965523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4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51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40651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506719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1501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2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1129513"/>
            <a:ext cx="308049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 defTabSz="914400">
              <a:spcBef>
                <a:spcPts val="1800"/>
              </a:spcBef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07607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0829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08208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0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622291"/>
            <a:ext cx="9144000" cy="251227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9" b="-2769"/>
          <a:stretch/>
        </p:blipFill>
        <p:spPr>
          <a:xfrm>
            <a:off x="0" y="6135624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251303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25130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650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371928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476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0170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Standing up: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50" dirty="0"/>
              <a:t>friends</a:t>
            </a:r>
          </a:p>
        </p:txBody>
      </p:sp>
    </p:spTree>
    <p:extLst>
      <p:ext uri="{BB962C8B-B14F-4D97-AF65-F5344CB8AC3E}">
        <p14:creationId xmlns:p14="http://schemas.microsoft.com/office/powerpoint/2010/main" val="235561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 to “Friends”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Bad friends (Proverbs 1:8-19)</a:t>
            </a:r>
          </a:p>
          <a:p>
            <a:endParaRPr lang="en-US" sz="2400" dirty="0"/>
          </a:p>
          <a:p>
            <a:r>
              <a:rPr lang="en-US" sz="2400" dirty="0"/>
              <a:t>Good friends misguided (1 Sam 24:1-7;    1 Sam 26:6-12)</a:t>
            </a:r>
          </a:p>
        </p:txBody>
      </p:sp>
    </p:spTree>
    <p:extLst>
      <p:ext uri="{BB962C8B-B14F-4D97-AF65-F5344CB8AC3E}">
        <p14:creationId xmlns:p14="http://schemas.microsoft.com/office/powerpoint/2010/main" val="420333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up: Lead Your Friends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Daniel (Daniel 1:8-20)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Titus (Titus 2:6-10)</a:t>
            </a:r>
          </a:p>
        </p:txBody>
      </p:sp>
    </p:spTree>
    <p:extLst>
      <p:ext uri="{BB962C8B-B14F-4D97-AF65-F5344CB8AC3E}">
        <p14:creationId xmlns:p14="http://schemas.microsoft.com/office/powerpoint/2010/main" val="426754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 With Your Friends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1" y="2015733"/>
            <a:ext cx="7607430" cy="345061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“When they were released, they went to their friends” (Acts 4:23-27)</a:t>
            </a:r>
          </a:p>
          <a:p>
            <a:endParaRPr lang="en-US" sz="900" dirty="0"/>
          </a:p>
          <a:p>
            <a:r>
              <a:rPr lang="en-US" sz="2400" dirty="0"/>
              <a:t>Jesus sent them out “two by two” (Luke 10:1)</a:t>
            </a:r>
          </a:p>
          <a:p>
            <a:endParaRPr lang="en-US" sz="900" dirty="0"/>
          </a:p>
          <a:p>
            <a:r>
              <a:rPr lang="en-US" sz="2400" dirty="0"/>
              <a:t>Joshua &amp; Caleb (</a:t>
            </a:r>
            <a:r>
              <a:rPr lang="en-US" sz="2400" dirty="0" err="1"/>
              <a:t>Num</a:t>
            </a:r>
            <a:r>
              <a:rPr lang="en-US" sz="2400" dirty="0"/>
              <a:t> 14); Deborah &amp; Barak (</a:t>
            </a:r>
            <a:r>
              <a:rPr lang="en-US" sz="2400" dirty="0" err="1"/>
              <a:t>Judg</a:t>
            </a:r>
            <a:r>
              <a:rPr lang="en-US" sz="2400" dirty="0"/>
              <a:t> 4); Peter &amp; John (Acts 3-4); Paul &amp; Barnabas (Acts 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6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up: Make Jesus your friend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2015733"/>
            <a:ext cx="7230358" cy="3450613"/>
          </a:xfrm>
        </p:spPr>
        <p:txBody>
          <a:bodyPr>
            <a:normAutofit/>
          </a:bodyPr>
          <a:lstStyle/>
          <a:p>
            <a:r>
              <a:rPr lang="en-US" sz="2400" dirty="0"/>
              <a:t>Choose your friends wisely (</a:t>
            </a:r>
            <a:r>
              <a:rPr lang="en-US" sz="2400" dirty="0" err="1"/>
              <a:t>Prov</a:t>
            </a:r>
            <a:r>
              <a:rPr lang="en-US" sz="2400" dirty="0"/>
              <a:t> 27:17)</a:t>
            </a:r>
          </a:p>
          <a:p>
            <a:endParaRPr lang="en-US" sz="2400" dirty="0"/>
          </a:p>
          <a:p>
            <a:r>
              <a:rPr lang="en-US" sz="2400" dirty="0"/>
              <a:t>Make Jesus your closest friend (John 15:12-17)</a:t>
            </a:r>
          </a:p>
        </p:txBody>
      </p:sp>
    </p:spTree>
    <p:extLst>
      <p:ext uri="{BB962C8B-B14F-4D97-AF65-F5344CB8AC3E}">
        <p14:creationId xmlns:p14="http://schemas.microsoft.com/office/powerpoint/2010/main" val="42480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43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851</TotalTime>
  <Words>135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Rockwell</vt:lpstr>
      <vt:lpstr>Gallery</vt:lpstr>
      <vt:lpstr>Standing up:</vt:lpstr>
      <vt:lpstr>Standing up to “Friends”</vt:lpstr>
      <vt:lpstr>Standing up: Lead Your Friends</vt:lpstr>
      <vt:lpstr>Standing up With Your Friends</vt:lpstr>
      <vt:lpstr>Standing up: Make Jesus your friend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up:  friends</dc:title>
  <dc:creator>Josh Lankford</dc:creator>
  <cp:lastModifiedBy>Knollwood</cp:lastModifiedBy>
  <cp:revision>13</cp:revision>
  <dcterms:created xsi:type="dcterms:W3CDTF">2016-06-24T02:39:06Z</dcterms:created>
  <dcterms:modified xsi:type="dcterms:W3CDTF">2016-06-25T20:06:55Z</dcterms:modified>
</cp:coreProperties>
</file>