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3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129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B483D1-7F73-4349-839D-C524676F1435}" type="datetimeFigureOut">
              <a:rPr lang="en-US" smtClean="0"/>
              <a:t>6/25/2016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F382C-3C57-4023-919F-18DB80D17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535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2251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857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9391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862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9073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3219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558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10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275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0665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6/25/2016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84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313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Standing up: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4050" dirty="0"/>
              <a:t>Family</a:t>
            </a:r>
          </a:p>
        </p:txBody>
      </p:sp>
    </p:spTree>
    <p:extLst>
      <p:ext uri="{BB962C8B-B14F-4D97-AF65-F5344CB8AC3E}">
        <p14:creationId xmlns:p14="http://schemas.microsoft.com/office/powerpoint/2010/main" val="2355617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Standing up to “Family”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449" y="2015733"/>
            <a:ext cx="7364385" cy="3450613"/>
          </a:xfrm>
        </p:spPr>
        <p:txBody>
          <a:bodyPr>
            <a:normAutofit/>
          </a:bodyPr>
          <a:lstStyle/>
          <a:p>
            <a:r>
              <a:rPr lang="en-US" sz="2400" dirty="0"/>
              <a:t>If family invites you to serve other gods (</a:t>
            </a:r>
            <a:r>
              <a:rPr lang="en-US" sz="2400" dirty="0" err="1"/>
              <a:t>Deut</a:t>
            </a:r>
            <a:r>
              <a:rPr lang="en-US" sz="2400" dirty="0"/>
              <a:t> 13:6)</a:t>
            </a:r>
          </a:p>
          <a:p>
            <a:r>
              <a:rPr lang="en-US" sz="2400" dirty="0"/>
              <a:t>Whoever has left family for my sake (Matt 19:29)</a:t>
            </a:r>
          </a:p>
          <a:p>
            <a:r>
              <a:rPr lang="en-US" sz="2400" dirty="0"/>
              <a:t>Gideon has to tear down family idols (Judges 6:25-27)</a:t>
            </a:r>
          </a:p>
        </p:txBody>
      </p:sp>
    </p:spTree>
    <p:extLst>
      <p:ext uri="{BB962C8B-B14F-4D97-AF65-F5344CB8AC3E}">
        <p14:creationId xmlns:p14="http://schemas.microsoft.com/office/powerpoint/2010/main" val="4203337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Standing up: Lead Your Family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133" y="2015733"/>
            <a:ext cx="7194702" cy="3450613"/>
          </a:xfrm>
        </p:spPr>
        <p:txBody>
          <a:bodyPr>
            <a:normAutofit/>
          </a:bodyPr>
          <a:lstStyle/>
          <a:p>
            <a:r>
              <a:rPr lang="en-US" sz="2400" dirty="0"/>
              <a:t>Gideon’s father sees and stands up (Judges 6:28-32)</a:t>
            </a:r>
          </a:p>
          <a:p>
            <a:r>
              <a:rPr lang="en-US" sz="2400" dirty="0"/>
              <a:t>“when they see your respectful and pure conduct”    (1 Pet 3:1-2)</a:t>
            </a:r>
          </a:p>
        </p:txBody>
      </p:sp>
    </p:spTree>
    <p:extLst>
      <p:ext uri="{BB962C8B-B14F-4D97-AF65-F5344CB8AC3E}">
        <p14:creationId xmlns:p14="http://schemas.microsoft.com/office/powerpoint/2010/main" val="426754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Standing up With Your Family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413" y="2015733"/>
            <a:ext cx="7166422" cy="3450613"/>
          </a:xfrm>
        </p:spPr>
        <p:txBody>
          <a:bodyPr>
            <a:normAutofit/>
          </a:bodyPr>
          <a:lstStyle/>
          <a:p>
            <a:r>
              <a:rPr lang="en-US" sz="2400" dirty="0"/>
              <a:t>The tribes join Gideon to fight the Midianites (Judges 6:33-35)</a:t>
            </a:r>
          </a:p>
          <a:p>
            <a:r>
              <a:rPr lang="en-US" sz="2400" dirty="0"/>
              <a:t>Moses &amp; Aaron (Exodus 4)</a:t>
            </a:r>
          </a:p>
          <a:p>
            <a:r>
              <a:rPr lang="en-US" sz="2400" dirty="0" err="1"/>
              <a:t>Acquila</a:t>
            </a:r>
            <a:r>
              <a:rPr lang="en-US" sz="2400" dirty="0"/>
              <a:t> &amp; Priscilla (Acts 18)</a:t>
            </a:r>
          </a:p>
          <a:p>
            <a:r>
              <a:rPr lang="en-US" sz="2400" dirty="0"/>
              <a:t>Barnabas &amp; John Mark (Acts 15:36-41)</a:t>
            </a:r>
          </a:p>
        </p:txBody>
      </p:sp>
    </p:spTree>
    <p:extLst>
      <p:ext uri="{BB962C8B-B14F-4D97-AF65-F5344CB8AC3E}">
        <p14:creationId xmlns:p14="http://schemas.microsoft.com/office/powerpoint/2010/main" val="1090068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Standing up: Make Jesus your family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9815" y="2015733"/>
            <a:ext cx="7025020" cy="3450613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God told Gideon there were too many (Judges 7:2)</a:t>
            </a:r>
          </a:p>
          <a:p>
            <a:r>
              <a:rPr lang="en-US" sz="2400" dirty="0"/>
              <a:t>Where two or three are gathered in my name     (Matt 18:20)</a:t>
            </a:r>
          </a:p>
          <a:p>
            <a:r>
              <a:rPr lang="en-US" sz="2400" dirty="0"/>
              <a:t>Whoever does the will of my Father (Matt 12:50)</a:t>
            </a:r>
          </a:p>
          <a:p>
            <a:r>
              <a:rPr lang="en-US" sz="2400" dirty="0"/>
              <a:t>Adopted into God’s family (Rom 8:15; Gal 4:5; </a:t>
            </a:r>
            <a:r>
              <a:rPr lang="en-US" sz="2400" dirty="0" err="1"/>
              <a:t>Eph</a:t>
            </a:r>
            <a:r>
              <a:rPr lang="en-US" sz="2400" dirty="0"/>
              <a:t> 1:5)</a:t>
            </a:r>
          </a:p>
          <a:p>
            <a:r>
              <a:rPr lang="en-US" sz="2400" dirty="0"/>
              <a:t>Jesus our brother (</a:t>
            </a:r>
            <a:r>
              <a:rPr lang="en-US" sz="2400" dirty="0" err="1"/>
              <a:t>Heb</a:t>
            </a:r>
            <a:r>
              <a:rPr lang="en-US" sz="2400" dirty="0"/>
              <a:t> 2:10-18)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02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908</TotalTime>
  <Words>177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Gill Sans MT</vt:lpstr>
      <vt:lpstr>Gallery</vt:lpstr>
      <vt:lpstr>Standing up:</vt:lpstr>
      <vt:lpstr>Standing up to “Family”</vt:lpstr>
      <vt:lpstr>Standing up: Lead Your Family</vt:lpstr>
      <vt:lpstr>Standing up With Your Family</vt:lpstr>
      <vt:lpstr>Standing up: Make Jesus your family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Standing up:  friends</dc:title>
  <dc:creator>Josh Lankford</dc:creator>
  <cp:lastModifiedBy>Knollwood</cp:lastModifiedBy>
  <cp:revision>14</cp:revision>
  <dcterms:created xsi:type="dcterms:W3CDTF">2016-06-24T02:39:06Z</dcterms:created>
  <dcterms:modified xsi:type="dcterms:W3CDTF">2016-06-25T20:06:19Z</dcterms:modified>
</cp:coreProperties>
</file>