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746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0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10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8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3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2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1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7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7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0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87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C1F5B-7283-4111-AF43-97CD045E419B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280E9-D488-4284-8712-66EF6C6D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35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77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8200" y="762000"/>
            <a:ext cx="3810000" cy="3428999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David’s Fatherly Advice</a:t>
            </a:r>
            <a:endParaRPr lang="en-US" sz="4800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219200"/>
          </a:xfrm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</a:rPr>
              <a:t>First Chronicles 28:9</a:t>
            </a:r>
            <a:endParaRPr lang="en-US" sz="3600" b="1" i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s://s-media-cache-ak0.pinimg.com/736x/da/47/c1/da47c16a2769a39894316b15378961c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81024"/>
            <a:ext cx="3981450" cy="3990976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062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ulovecf.org/wp-content/uploads/2012/06/bibl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7" r="533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352800"/>
            <a:ext cx="7924800" cy="32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“As for you, my son Solomon, know the God of your father, and serve Him with a loyal heart and with a willing mind; for the Lord searches all hearts and understands all the intent of the thoughts. If you seek Him, He will be found by you; but if you forsake Him, He will cast you off forever.” </a:t>
            </a:r>
          </a:p>
          <a:p>
            <a:pPr marL="0" indent="0" algn="r">
              <a:buNone/>
            </a:pPr>
            <a:r>
              <a:rPr lang="en-US" sz="2800" b="1" dirty="0" smtClean="0"/>
              <a:t>1 Chronicles 28:9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50310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Solomon’s Charge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To Know God</a:t>
            </a:r>
          </a:p>
          <a:p>
            <a:pPr lvl="1"/>
            <a:r>
              <a:rPr lang="en-US" sz="3200" b="1" dirty="0" smtClean="0"/>
              <a:t>An Intellectual Understanding</a:t>
            </a:r>
          </a:p>
          <a:p>
            <a:pPr lvl="1"/>
            <a:r>
              <a:rPr lang="en-US" sz="3200" b="1" dirty="0" smtClean="0"/>
              <a:t>A Personal Relationship</a:t>
            </a:r>
          </a:p>
          <a:p>
            <a:pPr lvl="1"/>
            <a:endParaRPr lang="en-US" sz="1000" b="1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To Serve God</a:t>
            </a:r>
          </a:p>
          <a:p>
            <a:pPr lvl="1"/>
            <a:r>
              <a:rPr lang="en-US" sz="3200" b="1" dirty="0" smtClean="0"/>
              <a:t>With a Loyal Heart</a:t>
            </a:r>
          </a:p>
          <a:p>
            <a:pPr lvl="1"/>
            <a:r>
              <a:rPr lang="en-US" sz="3200" b="1" dirty="0" smtClean="0"/>
              <a:t>With a Willing Mind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18900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Solomon’s Incentive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His Father’s Pleading</a:t>
            </a:r>
          </a:p>
          <a:p>
            <a:pPr lvl="1"/>
            <a:r>
              <a:rPr lang="en-US" i="1" dirty="0" smtClean="0"/>
              <a:t>“know the God of your father”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God’s Omniscience</a:t>
            </a:r>
          </a:p>
          <a:p>
            <a:pPr lvl="1"/>
            <a:r>
              <a:rPr lang="en-US" i="1" dirty="0" smtClean="0"/>
              <a:t>“the Lord searches all hearts and understands all the intent of the thoughts”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God’s Availability</a:t>
            </a:r>
          </a:p>
          <a:p>
            <a:pPr lvl="1"/>
            <a:r>
              <a:rPr lang="en-US" i="1" dirty="0" smtClean="0"/>
              <a:t>“if you seek Him, He will be found by you”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Neglecting God is Disastrous</a:t>
            </a:r>
          </a:p>
          <a:p>
            <a:pPr lvl="1"/>
            <a:r>
              <a:rPr lang="en-US" i="1" dirty="0" smtClean="0"/>
              <a:t>“if you forsake Him, He will cast you off forever”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393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5748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162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David’s Fatherly Advice</vt:lpstr>
      <vt:lpstr>PowerPoint Presentation</vt:lpstr>
      <vt:lpstr>Solomon’s Charge</vt:lpstr>
      <vt:lpstr>Solomon’s Incentive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David’s Fatherly Advice</dc:title>
  <dc:creator>Heath</dc:creator>
  <cp:lastModifiedBy>Heath</cp:lastModifiedBy>
  <cp:revision>6</cp:revision>
  <dcterms:created xsi:type="dcterms:W3CDTF">2016-06-16T13:57:11Z</dcterms:created>
  <dcterms:modified xsi:type="dcterms:W3CDTF">2016-06-16T14:27:46Z</dcterms:modified>
</cp:coreProperties>
</file>