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61" r:id="rId5"/>
    <p:sldId id="260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1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7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9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7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0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70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6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4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7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4BBE0-3503-499F-BBD9-D831D26888E1}" type="datetimeFigureOut">
              <a:rPr lang="en-US" smtClean="0"/>
              <a:t>6/11/2016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724DC-979B-4CF6-A496-BB3A5A38D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2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84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ttps://i.ytimg.com/vi/BYKZbAq5wR0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0"/>
            <a:ext cx="8940799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Discipleship 101</a:t>
            </a:r>
            <a:endParaRPr lang="en-US" sz="4000" dirty="0">
              <a:solidFill>
                <a:schemeClr val="bg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939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atholicmannight.com/wp-content/uploads/2013/01/Jesus_in-a-bo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33193"/>
            <a:ext cx="6705600" cy="4467607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0668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Demands of Discipleship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0" y="5410200"/>
            <a:ext cx="327660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76800" y="5525869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Luke 5:1-11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0589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1.bp.blogspot.com/-7uuhpA-oHEc/UL7v5iciSGI/AAAAAAAAINg/Jq7HyUbrbfU/s1600/HolyLand2012+68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95274"/>
            <a:ext cx="8343900" cy="62579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6489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Demands of Discipleship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Disciples must obey, even when they don’t understand (vs. 4-5).</a:t>
            </a:r>
          </a:p>
          <a:p>
            <a:r>
              <a:rPr lang="en-US" dirty="0" smtClean="0"/>
              <a:t>Disciples must be aware of their own sinfulness (</a:t>
            </a:r>
            <a:r>
              <a:rPr lang="en-US" dirty="0" smtClean="0"/>
              <a:t>vs. 6-10). </a:t>
            </a:r>
            <a:endParaRPr lang="en-US" dirty="0" smtClean="0"/>
          </a:p>
          <a:p>
            <a:r>
              <a:rPr lang="en-US" dirty="0" smtClean="0"/>
              <a:t>Disciples must overcome their fear (</a:t>
            </a:r>
            <a:r>
              <a:rPr lang="en-US" dirty="0" smtClean="0"/>
              <a:t>v. 10</a:t>
            </a:r>
            <a:r>
              <a:rPr lang="en-US" dirty="0" smtClean="0"/>
              <a:t>).</a:t>
            </a:r>
          </a:p>
          <a:p>
            <a:r>
              <a:rPr lang="en-US" dirty="0" smtClean="0"/>
              <a:t>Disciples seek to make other disciples (v. 10). </a:t>
            </a:r>
          </a:p>
          <a:p>
            <a:r>
              <a:rPr lang="en-US" dirty="0" smtClean="0"/>
              <a:t>Disciples will forsake all                                        for their Master (v. 11).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334000" y="5257800"/>
            <a:ext cx="3276600" cy="9144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38800" y="5373469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Luke 5:1-11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82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What Must I Do To Be Saved?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Believe Jesus is the Son of God </a:t>
            </a:r>
            <a:r>
              <a:rPr lang="en-US" dirty="0" smtClean="0"/>
              <a:t>(John 8:24)</a:t>
            </a:r>
          </a:p>
          <a:p>
            <a:r>
              <a:rPr lang="en-US" b="1" dirty="0" smtClean="0"/>
              <a:t>Repent of your sins </a:t>
            </a:r>
            <a:r>
              <a:rPr lang="en-US" dirty="0" smtClean="0"/>
              <a:t>(Luke 13:3)</a:t>
            </a:r>
          </a:p>
          <a:p>
            <a:r>
              <a:rPr lang="en-US" b="1" dirty="0" smtClean="0"/>
              <a:t>Confess your faith </a:t>
            </a:r>
            <a:r>
              <a:rPr lang="en-US" dirty="0" smtClean="0"/>
              <a:t>(Matthew 10:32-33)</a:t>
            </a:r>
          </a:p>
          <a:p>
            <a:r>
              <a:rPr lang="en-US" b="1" dirty="0" smtClean="0"/>
              <a:t>Be baptized </a:t>
            </a:r>
            <a:r>
              <a:rPr lang="en-US" dirty="0" smtClean="0"/>
              <a:t>(Mark 16:16)</a:t>
            </a:r>
            <a:endParaRPr lang="en-US" dirty="0"/>
          </a:p>
        </p:txBody>
      </p:sp>
      <p:pic>
        <p:nvPicPr>
          <p:cNvPr id="6" name="Picture 2" descr="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278313"/>
            <a:ext cx="1828800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45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324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114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The Demands of Discipleship</vt:lpstr>
      <vt:lpstr>PowerPoint Presentation</vt:lpstr>
      <vt:lpstr>The Demands of Discipleship</vt:lpstr>
      <vt:lpstr>What Must I Do To Be Saved?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Steps of Discipleship</dc:title>
  <dc:creator>Heath</dc:creator>
  <cp:lastModifiedBy>Heath</cp:lastModifiedBy>
  <cp:revision>6</cp:revision>
  <dcterms:created xsi:type="dcterms:W3CDTF">2016-06-10T19:34:24Z</dcterms:created>
  <dcterms:modified xsi:type="dcterms:W3CDTF">2016-06-11T16:52:07Z</dcterms:modified>
</cp:coreProperties>
</file>