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77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5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18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6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06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912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830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5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4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0AE18-5DF3-4B6E-A58A-A8483249D5D8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C18F8-A506-47F0-9A6C-C165CF193A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71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116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dirty="0" smtClean="0">
                <a:ln>
                  <a:solidFill>
                    <a:schemeClr val="tx1"/>
                  </a:solidFill>
                </a:ln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Lukewarm Christians</a:t>
            </a:r>
            <a:endParaRPr lang="en-US" sz="4800" dirty="0">
              <a:ln>
                <a:solidFill>
                  <a:schemeClr val="tx1"/>
                </a:solidFill>
              </a:ln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3276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"I know your works, that you are neither cold nor hot. I could wish you were cold or hot. So then, because you are lukewarm, and neither cold nor hot, I will vomit you out of My mouth.</a:t>
            </a:r>
          </a:p>
          <a:p>
            <a:endParaRPr lang="en-US" sz="9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Revelation 3:15-16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68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How One Becomes “Lukewarm”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attitude of “self-sufficiency” - </a:t>
            </a:r>
            <a:r>
              <a:rPr lang="en-US" b="1" dirty="0" smtClean="0">
                <a:solidFill>
                  <a:srgbClr val="C00000"/>
                </a:solidFill>
              </a:rPr>
              <a:t>v. 17</a:t>
            </a:r>
          </a:p>
          <a:p>
            <a:r>
              <a:rPr lang="en-US" b="1" dirty="0" smtClean="0"/>
              <a:t>Confusing the physical with spiritual - </a:t>
            </a:r>
            <a:r>
              <a:rPr lang="en-US" b="1" dirty="0" smtClean="0">
                <a:solidFill>
                  <a:srgbClr val="C00000"/>
                </a:solidFill>
              </a:rPr>
              <a:t>v. 17</a:t>
            </a:r>
          </a:p>
          <a:p>
            <a:r>
              <a:rPr lang="en-US" b="1" dirty="0" smtClean="0"/>
              <a:t>Leaving the Lord outside our hearts - </a:t>
            </a:r>
            <a:r>
              <a:rPr lang="en-US" b="1" dirty="0" smtClean="0">
                <a:solidFill>
                  <a:srgbClr val="C00000"/>
                </a:solidFill>
              </a:rPr>
              <a:t>v. 20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8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How To Overcome Being “Lukewarm”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Respond positively to the chastening of the Lord - </a:t>
            </a:r>
            <a:r>
              <a:rPr lang="en-US" b="1" dirty="0" smtClean="0">
                <a:solidFill>
                  <a:srgbClr val="C00000"/>
                </a:solidFill>
              </a:rPr>
              <a:t>v. 19</a:t>
            </a:r>
          </a:p>
          <a:p>
            <a:r>
              <a:rPr lang="en-US" b="1" dirty="0" smtClean="0"/>
              <a:t>Be zealous - </a:t>
            </a:r>
            <a:r>
              <a:rPr lang="en-US" b="1" dirty="0" smtClean="0">
                <a:solidFill>
                  <a:srgbClr val="C00000"/>
                </a:solidFill>
              </a:rPr>
              <a:t>v. 19</a:t>
            </a:r>
          </a:p>
          <a:p>
            <a:r>
              <a:rPr lang="en-US" b="1" dirty="0" smtClean="0"/>
              <a:t>Repent - </a:t>
            </a:r>
            <a:r>
              <a:rPr lang="en-US" b="1" dirty="0" smtClean="0">
                <a:solidFill>
                  <a:srgbClr val="C00000"/>
                </a:solidFill>
              </a:rPr>
              <a:t>v. 19</a:t>
            </a:r>
          </a:p>
          <a:p>
            <a:r>
              <a:rPr lang="en-US" b="1" dirty="0" smtClean="0"/>
              <a:t>Let the Lord back into our hearts - </a:t>
            </a:r>
            <a:r>
              <a:rPr lang="en-US" b="1" dirty="0" smtClean="0">
                <a:solidFill>
                  <a:srgbClr val="C00000"/>
                </a:solidFill>
              </a:rPr>
              <a:t>v. 20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608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9496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126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Lukewarm Christians</vt:lpstr>
      <vt:lpstr>How One Becomes “Lukewarm”</vt:lpstr>
      <vt:lpstr>How To Overcome Being “Lukewarm”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Lukewarm Christians</dc:title>
  <dc:creator>Heath</dc:creator>
  <cp:lastModifiedBy>Heath</cp:lastModifiedBy>
  <cp:revision>3</cp:revision>
  <dcterms:created xsi:type="dcterms:W3CDTF">2016-06-04T11:50:03Z</dcterms:created>
  <dcterms:modified xsi:type="dcterms:W3CDTF">2016-06-04T12:09:46Z</dcterms:modified>
</cp:coreProperties>
</file>