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02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2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6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03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3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51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65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0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3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1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1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24F7D-4E28-487E-ADB3-61B17C358A80}" type="datetimeFigureOut">
              <a:rPr lang="en-US" smtClean="0"/>
              <a:t>5/20/2016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D9B07-FC05-4B48-A927-0195D2560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25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1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793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492" y="914400"/>
            <a:ext cx="9787945" cy="501398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4739425" y="5460642"/>
            <a:ext cx="2575775" cy="46774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965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793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492" y="914400"/>
            <a:ext cx="9787945" cy="501398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4739425" y="5460642"/>
            <a:ext cx="2575775" cy="46774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23492" y="927280"/>
            <a:ext cx="9787945" cy="5013982"/>
          </a:xfrm>
          <a:prstGeom prst="rect">
            <a:avLst/>
          </a:prstGeom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683357" y="1066078"/>
            <a:ext cx="4868213" cy="734096"/>
          </a:xfrm>
          <a:prstGeom prst="roundRect">
            <a:avLst/>
          </a:prstGeom>
          <a:solidFill>
            <a:schemeClr val="bg2">
              <a:lumMod val="2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Seek Ye First </a:t>
            </a:r>
            <a:r>
              <a:rPr lang="en-US" dirty="0" smtClean="0"/>
              <a:t>– Matt 6:33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57588" y="2371246"/>
            <a:ext cx="70447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Read and Memorize – </a:t>
            </a:r>
            <a:r>
              <a:rPr lang="en-US" sz="2000" dirty="0" smtClean="0">
                <a:solidFill>
                  <a:schemeClr val="bg1"/>
                </a:solidFill>
              </a:rPr>
              <a:t>Psalms 119:1-16</a:t>
            </a:r>
          </a:p>
          <a:p>
            <a:pPr marL="342900" indent="-342900">
              <a:buFont typeface="+mj-lt"/>
              <a:buAutoNum type="arabicPeriod"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Pray – </a:t>
            </a:r>
            <a:r>
              <a:rPr lang="en-US" sz="2000" dirty="0" smtClean="0">
                <a:solidFill>
                  <a:schemeClr val="bg1"/>
                </a:solidFill>
              </a:rPr>
              <a:t>1 Thes. 5:17</a:t>
            </a:r>
          </a:p>
          <a:p>
            <a:pPr marL="342900" indent="-342900">
              <a:buFont typeface="+mj-lt"/>
              <a:buAutoNum type="arabicPeriod"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Fellowship One with Another – </a:t>
            </a:r>
            <a:r>
              <a:rPr lang="en-US" sz="2000" dirty="0" smtClean="0">
                <a:solidFill>
                  <a:schemeClr val="bg1"/>
                </a:solidFill>
              </a:rPr>
              <a:t>Proverbs 27:17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66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793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3492" y="914400"/>
            <a:ext cx="9787945" cy="501398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4739425" y="5460642"/>
            <a:ext cx="2575775" cy="46774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4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4430</TotalTime>
  <Words>26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b</vt:lpstr>
      <vt:lpstr>PowerPoint Presentation</vt:lpstr>
      <vt:lpstr>PowerPoint Presentation</vt:lpstr>
      <vt:lpstr>PowerPoint Presentation</vt:lpstr>
    </vt:vector>
  </TitlesOfParts>
  <Company>Lowe's Companies,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Reeder, Jason - Jason</dc:creator>
  <cp:lastModifiedBy>Reeder, Jason - Jason</cp:lastModifiedBy>
  <cp:revision>10</cp:revision>
  <dcterms:created xsi:type="dcterms:W3CDTF">2016-02-04T17:56:16Z</dcterms:created>
  <dcterms:modified xsi:type="dcterms:W3CDTF">2016-05-22T12:03:51Z</dcterms:modified>
</cp:coreProperties>
</file>