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315" r:id="rId4"/>
    <p:sldId id="316" r:id="rId5"/>
    <p:sldId id="317" r:id="rId6"/>
    <p:sldId id="319" r:id="rId7"/>
    <p:sldId id="320" r:id="rId8"/>
    <p:sldId id="25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5/14/2016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610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5/14/2016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122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5/14/2016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109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5/14/2016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302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5/14/2016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348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5/14/2016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070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5/14/2016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326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5/14/2016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120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5/14/2016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77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5/14/2016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94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5/14/2016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531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C2A05-7D36-46B0-A468-D5A238FB8297}" type="datetimeFigureOut">
              <a:rPr lang="en-US" smtClean="0"/>
              <a:t>5/14/2016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479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9512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https://i.ytimg.com/vi/BYKZbAq5wR0/maxresdefaul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0"/>
            <a:ext cx="8940799" cy="50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962400"/>
            <a:ext cx="8229600" cy="216376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Studies in the </a:t>
            </a:r>
          </a:p>
          <a:p>
            <a:pPr marL="0" indent="0" algn="ctr">
              <a:buNone/>
            </a:pPr>
            <a:r>
              <a:rPr lang="en-US" sz="3600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Sermon on the Mount</a:t>
            </a:r>
            <a:endParaRPr lang="en-US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75984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905001"/>
            <a:ext cx="7772400" cy="1695450"/>
          </a:xfrm>
        </p:spPr>
        <p:txBody>
          <a:bodyPr>
            <a:noAutofit/>
          </a:bodyPr>
          <a:lstStyle/>
          <a:p>
            <a:r>
              <a:rPr lang="en-US" sz="48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The Danger of </a:t>
            </a:r>
            <a:r>
              <a:rPr lang="en-US" sz="48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       Self-Deception</a:t>
            </a:r>
            <a:endParaRPr lang="en-US" sz="48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Matthew 7:21-23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5760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Entrance Requires Obedience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>
            <a:normAutofit/>
          </a:bodyPr>
          <a:lstStyle/>
          <a:p>
            <a:r>
              <a:rPr lang="en-US" dirty="0" smtClean="0"/>
              <a:t>“Not </a:t>
            </a:r>
            <a:r>
              <a:rPr lang="en-US" dirty="0"/>
              <a:t>everyone who says to Me</a:t>
            </a:r>
            <a:r>
              <a:rPr lang="en-US" dirty="0" smtClean="0"/>
              <a:t>, ‘Lord</a:t>
            </a:r>
            <a:r>
              <a:rPr lang="en-US" dirty="0"/>
              <a:t>, Lord</a:t>
            </a:r>
            <a:r>
              <a:rPr lang="en-US" dirty="0" smtClean="0"/>
              <a:t>,’ </a:t>
            </a:r>
            <a:r>
              <a:rPr lang="en-US" dirty="0"/>
              <a:t>shall enter the kingdom of heaven, but he who does the will of My Father in </a:t>
            </a:r>
            <a:r>
              <a:rPr lang="en-US" dirty="0" smtClean="0"/>
              <a:t>heaven” </a:t>
            </a:r>
            <a:r>
              <a:rPr lang="en-US" sz="2800" dirty="0" smtClean="0"/>
              <a:t>(Matthew 7:21).</a:t>
            </a:r>
          </a:p>
          <a:p>
            <a:endParaRPr lang="en-US" sz="800" dirty="0" smtClean="0"/>
          </a:p>
          <a:p>
            <a:r>
              <a:rPr lang="en-US" sz="2800" dirty="0" smtClean="0"/>
              <a:t>Luke 6:46</a:t>
            </a:r>
          </a:p>
          <a:p>
            <a:r>
              <a:rPr lang="en-US" sz="2800" dirty="0" smtClean="0"/>
              <a:t>James 1:21-22</a:t>
            </a:r>
          </a:p>
          <a:p>
            <a:r>
              <a:rPr lang="en-US" sz="2800" dirty="0" smtClean="0"/>
              <a:t>1 Peter 1:22</a:t>
            </a:r>
          </a:p>
          <a:p>
            <a:r>
              <a:rPr lang="en-US" sz="2800" dirty="0" smtClean="0"/>
              <a:t>Hebrews 5:9</a:t>
            </a:r>
            <a:endParaRPr lang="en-US" sz="2800" dirty="0"/>
          </a:p>
        </p:txBody>
      </p:sp>
      <p:pic>
        <p:nvPicPr>
          <p:cNvPr id="4" name="Picture 2" descr="http://cdn.images.express.co.uk/img/dynamic/1/590x/aberbiblefe-57725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4705028"/>
            <a:ext cx="3047999" cy="1808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1053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The Tragedy of Self-Deception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“Many </a:t>
            </a:r>
            <a:r>
              <a:rPr lang="en-US" dirty="0"/>
              <a:t>will say to Me in that day, </a:t>
            </a:r>
            <a:r>
              <a:rPr lang="en-US" dirty="0" smtClean="0"/>
              <a:t>‘Lord</a:t>
            </a:r>
            <a:r>
              <a:rPr lang="en-US" dirty="0"/>
              <a:t>, Lord, have we not prophesied in Your name, cast out demons in Your name, and done many wonders in Your name</a:t>
            </a:r>
            <a:r>
              <a:rPr lang="en-US" dirty="0" smtClean="0"/>
              <a:t>?’ And </a:t>
            </a:r>
            <a:r>
              <a:rPr lang="en-US" dirty="0"/>
              <a:t>then I will declare to them, </a:t>
            </a:r>
            <a:r>
              <a:rPr lang="en-US" dirty="0" smtClean="0"/>
              <a:t>‘I </a:t>
            </a:r>
            <a:r>
              <a:rPr lang="en-US" dirty="0"/>
              <a:t>never knew you; depart from Me, you who practice lawlessness</a:t>
            </a:r>
            <a:r>
              <a:rPr lang="en-US" dirty="0" smtClean="0"/>
              <a:t>!’” </a:t>
            </a:r>
            <a:endParaRPr lang="en-US" dirty="0"/>
          </a:p>
          <a:p>
            <a:r>
              <a:rPr lang="en-US" dirty="0" smtClean="0"/>
              <a:t>Matthew 7:22-23</a:t>
            </a:r>
            <a:endParaRPr lang="en-US" dirty="0"/>
          </a:p>
        </p:txBody>
      </p:sp>
      <p:pic>
        <p:nvPicPr>
          <p:cNvPr id="4" name="Picture 2" descr="http://cdn.images.express.co.uk/img/dynamic/1/590x/aberbiblefe-57725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4705028"/>
            <a:ext cx="3047999" cy="1808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2503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The Tragedy of Self-Deception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There is no substitution for true obedience </a:t>
            </a:r>
            <a:r>
              <a:rPr lang="en-US" dirty="0" smtClean="0"/>
              <a:t>            (1 </a:t>
            </a:r>
            <a:r>
              <a:rPr lang="en-US" dirty="0"/>
              <a:t>Samuel </a:t>
            </a:r>
            <a:r>
              <a:rPr lang="en-US" dirty="0" smtClean="0"/>
              <a:t>15:20-23).</a:t>
            </a:r>
            <a:endParaRPr lang="en-US" dirty="0"/>
          </a:p>
          <a:p>
            <a:pPr lvl="0"/>
            <a:r>
              <a:rPr lang="en-US" dirty="0"/>
              <a:t>King Saul </a:t>
            </a:r>
            <a:r>
              <a:rPr lang="en-US" dirty="0" smtClean="0"/>
              <a:t>did his </a:t>
            </a:r>
            <a:r>
              <a:rPr lang="en-US" dirty="0"/>
              <a:t>own </a:t>
            </a:r>
            <a:r>
              <a:rPr lang="en-US" dirty="0" smtClean="0"/>
              <a:t>will, obeying </a:t>
            </a:r>
            <a:r>
              <a:rPr lang="en-US" dirty="0"/>
              <a:t>the parts he wanted to </a:t>
            </a:r>
            <a:r>
              <a:rPr lang="en-US" dirty="0" smtClean="0"/>
              <a:t>obey. </a:t>
            </a:r>
            <a:endParaRPr lang="en-US" dirty="0"/>
          </a:p>
          <a:p>
            <a:pPr lvl="0"/>
            <a:r>
              <a:rPr lang="en-US" dirty="0"/>
              <a:t>What Saul called “obedience” God called </a:t>
            </a:r>
            <a:r>
              <a:rPr lang="en-US" i="1" dirty="0"/>
              <a:t>“stubbornness”</a:t>
            </a:r>
            <a:r>
              <a:rPr lang="en-US" dirty="0"/>
              <a:t> and</a:t>
            </a:r>
            <a:r>
              <a:rPr lang="en-US" i="1" dirty="0"/>
              <a:t> “rebellion</a:t>
            </a:r>
            <a:r>
              <a:rPr lang="en-US" i="1" dirty="0" smtClean="0"/>
              <a:t>.”</a:t>
            </a:r>
          </a:p>
          <a:p>
            <a:pPr lvl="0"/>
            <a:endParaRPr lang="en-US" sz="800" dirty="0"/>
          </a:p>
          <a:p>
            <a:pPr lvl="0"/>
            <a:r>
              <a:rPr lang="en-US" dirty="0"/>
              <a:t>We prevent self-deception with honest </a:t>
            </a:r>
            <a:r>
              <a:rPr lang="en-US" dirty="0" smtClean="0"/>
              <a:t>      self-examination </a:t>
            </a:r>
            <a:r>
              <a:rPr lang="en-US" dirty="0"/>
              <a:t>(2 Cor. 13:5). </a:t>
            </a:r>
          </a:p>
        </p:txBody>
      </p:sp>
    </p:spTree>
    <p:extLst>
      <p:ext uri="{BB962C8B-B14F-4D97-AF65-F5344CB8AC3E}">
        <p14:creationId xmlns:p14="http://schemas.microsoft.com/office/powerpoint/2010/main" val="3587124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Are We Known By the Lord?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i="1" dirty="0" smtClean="0"/>
              <a:t>“I Never Knew You”</a:t>
            </a:r>
          </a:p>
          <a:p>
            <a:pPr lvl="1"/>
            <a:r>
              <a:rPr lang="en-US" b="1" dirty="0" smtClean="0">
                <a:solidFill>
                  <a:srgbClr val="002060"/>
                </a:solidFill>
              </a:rPr>
              <a:t>2 Tim. 2:19; Matt. 18:3</a:t>
            </a:r>
          </a:p>
          <a:p>
            <a:pPr lvl="0"/>
            <a:r>
              <a:rPr lang="en-US" b="1" i="1" dirty="0" smtClean="0"/>
              <a:t>“Depart From Me”</a:t>
            </a:r>
          </a:p>
          <a:p>
            <a:pPr lvl="1"/>
            <a:r>
              <a:rPr lang="en-US" b="1" dirty="0" smtClean="0">
                <a:solidFill>
                  <a:srgbClr val="002060"/>
                </a:solidFill>
              </a:rPr>
              <a:t>Matt. 25:41</a:t>
            </a:r>
          </a:p>
          <a:p>
            <a:pPr lvl="0"/>
            <a:r>
              <a:rPr lang="en-US" b="1" i="1" dirty="0" smtClean="0"/>
              <a:t>“You Who Practice Lawlessness”</a:t>
            </a:r>
          </a:p>
          <a:p>
            <a:pPr lvl="1"/>
            <a:r>
              <a:rPr lang="en-US" b="1" dirty="0" smtClean="0">
                <a:solidFill>
                  <a:srgbClr val="002060"/>
                </a:solidFill>
              </a:rPr>
              <a:t>1 John 3:4</a:t>
            </a:r>
            <a:r>
              <a:rPr lang="en-US" b="1" dirty="0">
                <a:solidFill>
                  <a:srgbClr val="002060"/>
                </a:solidFill>
              </a:rPr>
              <a:t>; Matt. 23:27-28</a:t>
            </a:r>
          </a:p>
        </p:txBody>
      </p:sp>
    </p:spTree>
    <p:extLst>
      <p:ext uri="{BB962C8B-B14F-4D97-AF65-F5344CB8AC3E}">
        <p14:creationId xmlns:p14="http://schemas.microsoft.com/office/powerpoint/2010/main" val="531133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1088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642</TotalTime>
  <Words>228</Words>
  <Application>Microsoft Office PowerPoint</Application>
  <PresentationFormat>On-screen Show (4:3)</PresentationFormat>
  <Paragraphs>27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The Danger of        Self-Deception</vt:lpstr>
      <vt:lpstr>Entrance Requires Obedience</vt:lpstr>
      <vt:lpstr>The Tragedy of Self-Deception</vt:lpstr>
      <vt:lpstr>The Tragedy of Self-Deception</vt:lpstr>
      <vt:lpstr>Are We Known By the Lord?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</dc:creator>
  <cp:lastModifiedBy>Heath</cp:lastModifiedBy>
  <cp:revision>61</cp:revision>
  <dcterms:created xsi:type="dcterms:W3CDTF">2015-12-31T21:24:57Z</dcterms:created>
  <dcterms:modified xsi:type="dcterms:W3CDTF">2016-05-14T21:20:45Z</dcterms:modified>
</cp:coreProperties>
</file>