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1" r:id="rId5"/>
    <p:sldId id="260" r:id="rId6"/>
    <p:sldId id="262" r:id="rId7"/>
    <p:sldId id="263" r:id="rId8"/>
    <p:sldId id="264" r:id="rId9"/>
    <p:sldId id="265" r:id="rId10"/>
    <p:sldId id="266" r:id="rId11"/>
    <p:sldId id="267" r:id="rId12"/>
    <p:sldId id="268"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95C0D6-B79A-4637-8EDA-A51542A22F65}" type="datetimeFigureOut">
              <a:rPr lang="en-US" smtClean="0"/>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3242305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95C0D6-B79A-4637-8EDA-A51542A22F65}" type="datetimeFigureOut">
              <a:rPr lang="en-US" smtClean="0"/>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249282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95C0D6-B79A-4637-8EDA-A51542A22F65}" type="datetimeFigureOut">
              <a:rPr lang="en-US" smtClean="0"/>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3223001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95C0D6-B79A-4637-8EDA-A51542A22F65}" type="datetimeFigureOut">
              <a:rPr lang="en-US" smtClean="0"/>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358326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95C0D6-B79A-4637-8EDA-A51542A22F65}" type="datetimeFigureOut">
              <a:rPr lang="en-US" smtClean="0"/>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4282648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95C0D6-B79A-4637-8EDA-A51542A22F65}" type="datetimeFigureOut">
              <a:rPr lang="en-US" smtClean="0"/>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1667978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95C0D6-B79A-4637-8EDA-A51542A22F65}" type="datetimeFigureOut">
              <a:rPr lang="en-US" smtClean="0"/>
              <a:t>4/30/2016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1550604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95C0D6-B79A-4637-8EDA-A51542A22F65}" type="datetimeFigureOut">
              <a:rPr lang="en-US" smtClean="0"/>
              <a:t>4/30/2016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261981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5C0D6-B79A-4637-8EDA-A51542A22F65}" type="datetimeFigureOut">
              <a:rPr lang="en-US" smtClean="0"/>
              <a:t>4/30/2016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45622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95C0D6-B79A-4637-8EDA-A51542A22F65}" type="datetimeFigureOut">
              <a:rPr lang="en-US" smtClean="0"/>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3070959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95C0D6-B79A-4637-8EDA-A51542A22F65}" type="datetimeFigureOut">
              <a:rPr lang="en-US" smtClean="0"/>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5761B-13E8-4475-8760-D4A47B5C0145}" type="slidenum">
              <a:rPr lang="en-US" smtClean="0"/>
              <a:t>‹#›</a:t>
            </a:fld>
            <a:endParaRPr lang="en-US"/>
          </a:p>
        </p:txBody>
      </p:sp>
    </p:spTree>
    <p:extLst>
      <p:ext uri="{BB962C8B-B14F-4D97-AF65-F5344CB8AC3E}">
        <p14:creationId xmlns:p14="http://schemas.microsoft.com/office/powerpoint/2010/main" val="1498714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5C0D6-B79A-4637-8EDA-A51542A22F65}" type="datetimeFigureOut">
              <a:rPr lang="en-US" smtClean="0"/>
              <a:t>4/30/2016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15761B-13E8-4475-8760-D4A47B5C0145}" type="slidenum">
              <a:rPr lang="en-US" smtClean="0"/>
              <a:t>‹#›</a:t>
            </a:fld>
            <a:endParaRPr lang="en-US"/>
          </a:p>
        </p:txBody>
      </p:sp>
    </p:spTree>
    <p:extLst>
      <p:ext uri="{BB962C8B-B14F-4D97-AF65-F5344CB8AC3E}">
        <p14:creationId xmlns:p14="http://schemas.microsoft.com/office/powerpoint/2010/main" val="958936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686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3. Change of Allegiance</a:t>
            </a:r>
            <a:endParaRPr lang="en-US" b="1" dirty="0">
              <a:solidFill>
                <a:schemeClr val="bg1"/>
              </a:solidFill>
            </a:endParaRPr>
          </a:p>
        </p:txBody>
      </p:sp>
      <p:sp>
        <p:nvSpPr>
          <p:cNvPr id="3" name="Content Placeholder 2"/>
          <p:cNvSpPr>
            <a:spLocks noGrp="1"/>
          </p:cNvSpPr>
          <p:nvPr>
            <p:ph idx="1"/>
          </p:nvPr>
        </p:nvSpPr>
        <p:spPr/>
        <p:txBody>
          <a:bodyPr/>
          <a:lstStyle/>
          <a:p>
            <a:r>
              <a:rPr lang="en-US" b="1" dirty="0" smtClean="0"/>
              <a:t>allegiance: “the obligation of support and loyalty to one’s ruler, government, or country; loyalty or devotion.”</a:t>
            </a:r>
          </a:p>
          <a:p>
            <a:endParaRPr lang="en-US" sz="800" b="1" dirty="0"/>
          </a:p>
          <a:p>
            <a:r>
              <a:rPr lang="en-US" b="1" dirty="0" smtClean="0">
                <a:solidFill>
                  <a:srgbClr val="C00000"/>
                </a:solidFill>
              </a:rPr>
              <a:t>Luke 6:46</a:t>
            </a:r>
          </a:p>
          <a:p>
            <a:r>
              <a:rPr lang="en-US" b="1" dirty="0" smtClean="0">
                <a:solidFill>
                  <a:srgbClr val="C00000"/>
                </a:solidFill>
              </a:rPr>
              <a:t>Matthew 6:24</a:t>
            </a:r>
          </a:p>
          <a:p>
            <a:r>
              <a:rPr lang="en-US" b="1" dirty="0" smtClean="0">
                <a:solidFill>
                  <a:srgbClr val="C00000"/>
                </a:solidFill>
              </a:rPr>
              <a:t>Joshua 24:15</a:t>
            </a:r>
          </a:p>
          <a:p>
            <a:r>
              <a:rPr lang="en-US" b="1" dirty="0" smtClean="0">
                <a:solidFill>
                  <a:srgbClr val="C00000"/>
                </a:solidFill>
              </a:rPr>
              <a:t>James 4:4</a:t>
            </a:r>
            <a:endParaRPr lang="en-US" b="1" dirty="0">
              <a:solidFill>
                <a:srgbClr val="C00000"/>
              </a:solidFill>
            </a:endParaRPr>
          </a:p>
        </p:txBody>
      </p:sp>
    </p:spTree>
    <p:extLst>
      <p:ext uri="{BB962C8B-B14F-4D97-AF65-F5344CB8AC3E}">
        <p14:creationId xmlns:p14="http://schemas.microsoft.com/office/powerpoint/2010/main" val="2008315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4. Change of State</a:t>
            </a:r>
            <a:endParaRPr lang="en-US" b="1" dirty="0">
              <a:solidFill>
                <a:schemeClr val="bg1"/>
              </a:solidFill>
            </a:endParaRPr>
          </a:p>
        </p:txBody>
      </p:sp>
      <p:sp>
        <p:nvSpPr>
          <p:cNvPr id="3" name="Content Placeholder 2"/>
          <p:cNvSpPr>
            <a:spLocks noGrp="1"/>
          </p:cNvSpPr>
          <p:nvPr>
            <p:ph idx="1"/>
          </p:nvPr>
        </p:nvSpPr>
        <p:spPr/>
        <p:txBody>
          <a:bodyPr/>
          <a:lstStyle/>
          <a:p>
            <a:r>
              <a:rPr lang="en-US" b="1" dirty="0" smtClean="0"/>
              <a:t>Regeneration</a:t>
            </a:r>
          </a:p>
          <a:p>
            <a:pPr lvl="1"/>
            <a:r>
              <a:rPr lang="en-US" b="1" dirty="0" smtClean="0"/>
              <a:t>Born Again - </a:t>
            </a:r>
            <a:r>
              <a:rPr lang="en-US" dirty="0" smtClean="0">
                <a:solidFill>
                  <a:srgbClr val="C00000"/>
                </a:solidFill>
              </a:rPr>
              <a:t>John 3:3-5; Titus 3:5</a:t>
            </a:r>
          </a:p>
          <a:p>
            <a:pPr lvl="1"/>
            <a:r>
              <a:rPr lang="en-US" b="1" dirty="0" smtClean="0"/>
              <a:t>New Creation - </a:t>
            </a:r>
            <a:r>
              <a:rPr lang="en-US" dirty="0" smtClean="0">
                <a:solidFill>
                  <a:srgbClr val="C00000"/>
                </a:solidFill>
              </a:rPr>
              <a:t>2 Cor. 5:17</a:t>
            </a:r>
          </a:p>
          <a:p>
            <a:pPr lvl="1"/>
            <a:r>
              <a:rPr lang="en-US" b="1" dirty="0" smtClean="0"/>
              <a:t>Walking in Newness of Life - </a:t>
            </a:r>
            <a:r>
              <a:rPr lang="en-US" dirty="0" smtClean="0">
                <a:solidFill>
                  <a:srgbClr val="C00000"/>
                </a:solidFill>
              </a:rPr>
              <a:t>Rom. 6:4</a:t>
            </a:r>
          </a:p>
          <a:p>
            <a:r>
              <a:rPr lang="en-US" b="1" dirty="0" smtClean="0"/>
              <a:t>Citizen in God’s Kingdom - </a:t>
            </a:r>
            <a:r>
              <a:rPr lang="en-US" dirty="0" smtClean="0">
                <a:solidFill>
                  <a:srgbClr val="C00000"/>
                </a:solidFill>
              </a:rPr>
              <a:t>Col. 1:13</a:t>
            </a:r>
          </a:p>
          <a:p>
            <a:r>
              <a:rPr lang="en-US" b="1" dirty="0" smtClean="0"/>
              <a:t>Child in God’s Family - </a:t>
            </a:r>
            <a:r>
              <a:rPr lang="en-US" dirty="0" smtClean="0">
                <a:solidFill>
                  <a:srgbClr val="C00000"/>
                </a:solidFill>
              </a:rPr>
              <a:t>Rom. 8:16-17</a:t>
            </a:r>
          </a:p>
          <a:p>
            <a:r>
              <a:rPr lang="en-US" b="1" dirty="0" smtClean="0"/>
              <a:t>Part of the Body of Christ - </a:t>
            </a:r>
            <a:r>
              <a:rPr lang="en-US" dirty="0" smtClean="0">
                <a:solidFill>
                  <a:srgbClr val="C00000"/>
                </a:solidFill>
              </a:rPr>
              <a:t>1 Cor. 12:13</a:t>
            </a:r>
            <a:endParaRPr lang="en-US" dirty="0">
              <a:solidFill>
                <a:srgbClr val="C00000"/>
              </a:solidFill>
            </a:endParaRPr>
          </a:p>
        </p:txBody>
      </p:sp>
    </p:spTree>
    <p:extLst>
      <p:ext uri="{BB962C8B-B14F-4D97-AF65-F5344CB8AC3E}">
        <p14:creationId xmlns:p14="http://schemas.microsoft.com/office/powerpoint/2010/main" val="27282059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left)">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Changes Required For Conversion</a:t>
            </a:r>
            <a:endParaRPr lang="en-US" b="1" dirty="0">
              <a:solidFill>
                <a:schemeClr val="bg1"/>
              </a:solidFill>
            </a:endParaRPr>
          </a:p>
        </p:txBody>
      </p:sp>
      <p:sp>
        <p:nvSpPr>
          <p:cNvPr id="3" name="Content Placeholder 2"/>
          <p:cNvSpPr>
            <a:spLocks noGrp="1"/>
          </p:cNvSpPr>
          <p:nvPr>
            <p:ph idx="1"/>
          </p:nvPr>
        </p:nvSpPr>
        <p:spPr>
          <a:xfrm>
            <a:off x="457200" y="1798637"/>
            <a:ext cx="8229600" cy="4525963"/>
          </a:xfrm>
        </p:spPr>
        <p:txBody>
          <a:bodyPr/>
          <a:lstStyle/>
          <a:p>
            <a:r>
              <a:rPr lang="en-US" b="1" dirty="0" smtClean="0"/>
              <a:t>Change of mind requires FAITH - </a:t>
            </a:r>
            <a:r>
              <a:rPr lang="en-US" b="1" dirty="0" smtClean="0">
                <a:solidFill>
                  <a:srgbClr val="002060"/>
                </a:solidFill>
              </a:rPr>
              <a:t>John 8:24</a:t>
            </a:r>
          </a:p>
          <a:p>
            <a:r>
              <a:rPr lang="en-US" b="1" dirty="0" smtClean="0"/>
              <a:t>Change of heart requires REPENTANCE -    						</a:t>
            </a:r>
            <a:r>
              <a:rPr lang="en-US" b="1" dirty="0" smtClean="0">
                <a:solidFill>
                  <a:srgbClr val="002060"/>
                </a:solidFill>
              </a:rPr>
              <a:t>Joel 2:12-13</a:t>
            </a:r>
          </a:p>
          <a:p>
            <a:r>
              <a:rPr lang="en-US" b="1" dirty="0" smtClean="0"/>
              <a:t>Change of allegiance requires CONFESSION -						</a:t>
            </a:r>
            <a:r>
              <a:rPr lang="en-US" b="1" dirty="0" smtClean="0">
                <a:solidFill>
                  <a:srgbClr val="002060"/>
                </a:solidFill>
              </a:rPr>
              <a:t>Phil. 2:9-11</a:t>
            </a:r>
          </a:p>
          <a:p>
            <a:r>
              <a:rPr lang="en-US" b="1" dirty="0" smtClean="0"/>
              <a:t>Change of state requires BAPTISM -            						</a:t>
            </a:r>
            <a:r>
              <a:rPr lang="en-US" b="1" dirty="0" smtClean="0">
                <a:solidFill>
                  <a:srgbClr val="002060"/>
                </a:solidFill>
              </a:rPr>
              <a:t>Gal. 3:26-27</a:t>
            </a:r>
            <a:endParaRPr lang="en-US" b="1" dirty="0">
              <a:solidFill>
                <a:srgbClr val="002060"/>
              </a:solidFill>
            </a:endParaRPr>
          </a:p>
        </p:txBody>
      </p:sp>
    </p:spTree>
    <p:extLst>
      <p:ext uri="{BB962C8B-B14F-4D97-AF65-F5344CB8AC3E}">
        <p14:creationId xmlns:p14="http://schemas.microsoft.com/office/powerpoint/2010/main" val="426243129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4809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22098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6000" b="1" dirty="0" smtClean="0">
                <a:ln w="11430"/>
                <a:solidFill>
                  <a:srgbClr val="FF0000"/>
                </a:solidFill>
                <a:effectLst>
                  <a:outerShdw blurRad="50800" dist="39000" dir="5460000" algn="tl">
                    <a:srgbClr val="000000">
                      <a:alpha val="38000"/>
                    </a:srgbClr>
                  </a:outerShdw>
                </a:effectLst>
              </a:rPr>
              <a:t>Changes Caused By Conversion</a:t>
            </a:r>
            <a:endParaRPr lang="en-US" sz="6000" b="1" dirty="0">
              <a:ln w="11430"/>
              <a:solidFill>
                <a:srgbClr val="FF0000"/>
              </a:solidFill>
              <a:effectLst>
                <a:outerShdw blurRad="50800" dist="39000" dir="5460000" algn="tl">
                  <a:srgbClr val="000000">
                    <a:alpha val="38000"/>
                  </a:srgbClr>
                </a:outerShdw>
              </a:effectLst>
            </a:endParaRPr>
          </a:p>
        </p:txBody>
      </p:sp>
      <p:pic>
        <p:nvPicPr>
          <p:cNvPr id="1028" name="Picture 4" descr="http://cliparts101.com/files/731/A58A95E1578F7B7EAD830082500287FC/Arrow_016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4290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55303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marL="0" indent="0">
              <a:buNone/>
            </a:pPr>
            <a:r>
              <a:rPr lang="en-US" b="1" dirty="0" smtClean="0"/>
              <a:t>“Assuredly, I say to you, unless you are converted and become as little children, you will by no means enter the kingdom of heaven.”</a:t>
            </a:r>
          </a:p>
          <a:p>
            <a:pPr marL="0" indent="0">
              <a:buNone/>
            </a:pPr>
            <a:endParaRPr lang="en-US" sz="800" b="1" dirty="0" smtClean="0"/>
          </a:p>
          <a:p>
            <a:pPr marL="0" indent="0">
              <a:buNone/>
            </a:pPr>
            <a:r>
              <a:rPr lang="en-US" b="1" dirty="0" smtClean="0"/>
              <a:t>Matthew 18:3</a:t>
            </a:r>
            <a:endParaRPr lang="en-US" b="1" dirty="0"/>
          </a:p>
        </p:txBody>
      </p:sp>
      <p:pic>
        <p:nvPicPr>
          <p:cNvPr id="2050" name="Picture 2" descr="http://www.creativebiblestudy.com/image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6841488"/>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marL="0" indent="0">
              <a:buNone/>
            </a:pPr>
            <a:r>
              <a:rPr lang="en-US" b="1" dirty="0" smtClean="0"/>
              <a:t>“Repent therefore and be converted, that your sins may be blotted out, so that times of refreshing may come from the presence of the Lord.”</a:t>
            </a:r>
          </a:p>
          <a:p>
            <a:pPr marL="0" indent="0">
              <a:buNone/>
            </a:pPr>
            <a:endParaRPr lang="en-US" sz="800" b="1" dirty="0" smtClean="0"/>
          </a:p>
          <a:p>
            <a:pPr marL="0" indent="0">
              <a:buNone/>
            </a:pPr>
            <a:r>
              <a:rPr lang="en-US" b="1" dirty="0" smtClean="0"/>
              <a:t>Acts 3:19</a:t>
            </a:r>
            <a:endParaRPr lang="en-US" b="1" dirty="0"/>
          </a:p>
        </p:txBody>
      </p:sp>
      <p:pic>
        <p:nvPicPr>
          <p:cNvPr id="2050" name="Picture 2" descr="http://www.creativebiblestudy.com/image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098309"/>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en-US" b="1" dirty="0" smtClean="0"/>
              <a:t>convert: “to change or to exchange.” </a:t>
            </a:r>
          </a:p>
          <a:p>
            <a:endParaRPr lang="en-US" sz="800" b="1" dirty="0" smtClean="0"/>
          </a:p>
          <a:p>
            <a:r>
              <a:rPr lang="en-US" b="1" i="1" dirty="0" err="1" smtClean="0"/>
              <a:t>epistrepho</a:t>
            </a:r>
            <a:r>
              <a:rPr lang="en-US" b="1" dirty="0" smtClean="0"/>
              <a:t>: “to turn about, turn towards” </a:t>
            </a:r>
          </a:p>
          <a:p>
            <a:endParaRPr lang="en-US" sz="800" b="1" dirty="0"/>
          </a:p>
          <a:p>
            <a:r>
              <a:rPr lang="en-US" b="1" dirty="0" smtClean="0">
                <a:solidFill>
                  <a:srgbClr val="002060"/>
                </a:solidFill>
              </a:rPr>
              <a:t>A conversion is a change!</a:t>
            </a:r>
          </a:p>
        </p:txBody>
      </p:sp>
      <p:pic>
        <p:nvPicPr>
          <p:cNvPr id="4" name="Picture 4" descr="http://cliparts101.com/files/731/A58A95E1578F7B7EAD830082500287FC/Arrow_016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500" y="3810000"/>
            <a:ext cx="2400300" cy="2400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2130758"/>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1. Change of Mind</a:t>
            </a:r>
            <a:endParaRPr lang="en-US" b="1" dirty="0">
              <a:solidFill>
                <a:schemeClr val="bg1"/>
              </a:solidFill>
            </a:endParaRPr>
          </a:p>
        </p:txBody>
      </p:sp>
      <p:sp>
        <p:nvSpPr>
          <p:cNvPr id="3" name="Content Placeholder 2"/>
          <p:cNvSpPr>
            <a:spLocks noGrp="1"/>
          </p:cNvSpPr>
          <p:nvPr>
            <p:ph idx="1"/>
          </p:nvPr>
        </p:nvSpPr>
        <p:spPr>
          <a:xfrm>
            <a:off x="457200" y="1798637"/>
            <a:ext cx="8229600" cy="4525963"/>
          </a:xfrm>
        </p:spPr>
        <p:txBody>
          <a:bodyPr/>
          <a:lstStyle/>
          <a:p>
            <a:r>
              <a:rPr lang="en-US" b="1" dirty="0" smtClean="0"/>
              <a:t>The</a:t>
            </a:r>
            <a:r>
              <a:rPr lang="en-US" dirty="0" smtClean="0"/>
              <a:t> </a:t>
            </a:r>
            <a:r>
              <a:rPr lang="en-US" b="1" dirty="0" smtClean="0"/>
              <a:t>Bible</a:t>
            </a:r>
            <a:r>
              <a:rPr lang="en-US" dirty="0" smtClean="0"/>
              <a:t> - </a:t>
            </a:r>
            <a:r>
              <a:rPr lang="en-US" dirty="0" smtClean="0">
                <a:solidFill>
                  <a:srgbClr val="C00000"/>
                </a:solidFill>
              </a:rPr>
              <a:t>2 Tim. 3:16-17</a:t>
            </a:r>
          </a:p>
          <a:p>
            <a:r>
              <a:rPr lang="en-US" b="1" dirty="0" smtClean="0"/>
              <a:t>God</a:t>
            </a:r>
            <a:r>
              <a:rPr lang="en-US" dirty="0" smtClean="0"/>
              <a:t> - </a:t>
            </a:r>
            <a:r>
              <a:rPr lang="en-US" dirty="0" smtClean="0">
                <a:solidFill>
                  <a:srgbClr val="C00000"/>
                </a:solidFill>
              </a:rPr>
              <a:t>Heb. 11:6</a:t>
            </a:r>
          </a:p>
          <a:p>
            <a:r>
              <a:rPr lang="en-US" b="1" dirty="0" smtClean="0"/>
              <a:t>Jesus</a:t>
            </a:r>
            <a:r>
              <a:rPr lang="en-US" dirty="0" smtClean="0"/>
              <a:t> - </a:t>
            </a:r>
            <a:r>
              <a:rPr lang="en-US" dirty="0" smtClean="0">
                <a:solidFill>
                  <a:srgbClr val="C00000"/>
                </a:solidFill>
              </a:rPr>
              <a:t>John 20:30-31</a:t>
            </a:r>
          </a:p>
          <a:p>
            <a:r>
              <a:rPr lang="en-US" b="1" dirty="0" smtClean="0"/>
              <a:t>Sin</a:t>
            </a:r>
            <a:r>
              <a:rPr lang="en-US" dirty="0" smtClean="0"/>
              <a:t> - </a:t>
            </a:r>
            <a:r>
              <a:rPr lang="en-US" dirty="0" smtClean="0">
                <a:solidFill>
                  <a:srgbClr val="C00000"/>
                </a:solidFill>
              </a:rPr>
              <a:t>Rom. 3:23</a:t>
            </a:r>
          </a:p>
          <a:p>
            <a:r>
              <a:rPr lang="en-US" b="1" dirty="0" smtClean="0"/>
              <a:t>Salvation</a:t>
            </a:r>
            <a:r>
              <a:rPr lang="en-US" dirty="0" smtClean="0"/>
              <a:t> - </a:t>
            </a:r>
            <a:r>
              <a:rPr lang="en-US" dirty="0" smtClean="0">
                <a:solidFill>
                  <a:srgbClr val="C00000"/>
                </a:solidFill>
              </a:rPr>
              <a:t>Rom. 6:23; John 14:6</a:t>
            </a:r>
            <a:endParaRPr lang="en-US" dirty="0">
              <a:solidFill>
                <a:srgbClr val="C00000"/>
              </a:solidFill>
            </a:endParaRPr>
          </a:p>
        </p:txBody>
      </p:sp>
    </p:spTree>
    <p:extLst>
      <p:ext uri="{BB962C8B-B14F-4D97-AF65-F5344CB8AC3E}">
        <p14:creationId xmlns:p14="http://schemas.microsoft.com/office/powerpoint/2010/main" val="6866247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2. Change of Heart</a:t>
            </a:r>
            <a:endParaRPr lang="en-US" b="1" dirty="0">
              <a:solidFill>
                <a:schemeClr val="bg1"/>
              </a:solidFill>
            </a:endParaRPr>
          </a:p>
        </p:txBody>
      </p:sp>
    </p:spTree>
    <p:extLst>
      <p:ext uri="{BB962C8B-B14F-4D97-AF65-F5344CB8AC3E}">
        <p14:creationId xmlns:p14="http://schemas.microsoft.com/office/powerpoint/2010/main" val="12464976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2. Change of Heart</a:t>
            </a:r>
            <a:endParaRPr lang="en-US" b="1" dirty="0">
              <a:solidFill>
                <a:schemeClr val="bg1"/>
              </a:solidFill>
            </a:endParaRPr>
          </a:p>
        </p:txBody>
      </p:sp>
      <p:sp>
        <p:nvSpPr>
          <p:cNvPr id="3" name="Content Placeholder 2"/>
          <p:cNvSpPr>
            <a:spLocks noGrp="1"/>
          </p:cNvSpPr>
          <p:nvPr>
            <p:ph idx="1"/>
          </p:nvPr>
        </p:nvSpPr>
        <p:spPr>
          <a:xfrm>
            <a:off x="457200" y="1646237"/>
            <a:ext cx="8229600" cy="4525963"/>
          </a:xfrm>
        </p:spPr>
        <p:txBody>
          <a:bodyPr/>
          <a:lstStyle/>
          <a:p>
            <a:pPr marL="0" indent="0">
              <a:buNone/>
            </a:pPr>
            <a:r>
              <a:rPr lang="en-US" b="1" dirty="0" smtClean="0"/>
              <a:t>“Keep your heart with all diligence, for out of it spring the issues of life.”</a:t>
            </a:r>
          </a:p>
          <a:p>
            <a:pPr marL="0" indent="0">
              <a:buNone/>
            </a:pPr>
            <a:endParaRPr lang="en-US" sz="800" b="1" dirty="0" smtClean="0"/>
          </a:p>
          <a:p>
            <a:pPr marL="0" indent="0">
              <a:buNone/>
            </a:pPr>
            <a:r>
              <a:rPr lang="en-US" b="1" dirty="0" smtClean="0"/>
              <a:t>Proverbs 4:23</a:t>
            </a:r>
            <a:endParaRPr lang="en-US" dirty="0">
              <a:solidFill>
                <a:srgbClr val="C00000"/>
              </a:solidFill>
            </a:endParaRPr>
          </a:p>
        </p:txBody>
      </p:sp>
      <p:pic>
        <p:nvPicPr>
          <p:cNvPr id="4" name="Picture 2" descr="http://www.creativebiblestudy.com/image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20934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2. Change of Heart</a:t>
            </a:r>
            <a:endParaRPr lang="en-US" b="1" dirty="0">
              <a:solidFill>
                <a:schemeClr val="bg1"/>
              </a:solidFill>
            </a:endParaRPr>
          </a:p>
        </p:txBody>
      </p:sp>
      <p:sp>
        <p:nvSpPr>
          <p:cNvPr id="3" name="Content Placeholder 2"/>
          <p:cNvSpPr>
            <a:spLocks noGrp="1"/>
          </p:cNvSpPr>
          <p:nvPr>
            <p:ph idx="1"/>
          </p:nvPr>
        </p:nvSpPr>
        <p:spPr>
          <a:xfrm>
            <a:off x="457200" y="1646237"/>
            <a:ext cx="8229600" cy="4525963"/>
          </a:xfrm>
        </p:spPr>
        <p:txBody>
          <a:bodyPr>
            <a:normAutofit/>
          </a:bodyPr>
          <a:lstStyle/>
          <a:p>
            <a:pPr marL="0" indent="0">
              <a:buNone/>
            </a:pPr>
            <a:r>
              <a:rPr lang="en-US" b="1" dirty="0" smtClean="0"/>
              <a:t>“to open their eyes, in order to turn them from darkness to light, and from the power of Satan to God, that they may receive forgiveness of sins and an inheritance among those who are sanctified by faith in Me.”</a:t>
            </a:r>
          </a:p>
          <a:p>
            <a:pPr marL="0" indent="0">
              <a:buNone/>
            </a:pPr>
            <a:endParaRPr lang="en-US" sz="800" b="1" dirty="0" smtClean="0"/>
          </a:p>
          <a:p>
            <a:pPr marL="0" indent="0">
              <a:buNone/>
            </a:pPr>
            <a:r>
              <a:rPr lang="en-US" b="1" dirty="0" smtClean="0"/>
              <a:t>Acts 26:18</a:t>
            </a:r>
          </a:p>
        </p:txBody>
      </p:sp>
      <p:pic>
        <p:nvPicPr>
          <p:cNvPr id="4" name="Picture 2" descr="http://www.creativebiblestudy.com/image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209341"/>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317</Words>
  <Application>Microsoft Office PowerPoint</Application>
  <PresentationFormat>On-screen Show (4:3)</PresentationFormat>
  <Paragraphs>47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Changes Caused By Conversion</vt:lpstr>
      <vt:lpstr>PowerPoint Presentation</vt:lpstr>
      <vt:lpstr>PowerPoint Presentation</vt:lpstr>
      <vt:lpstr>PowerPoint Presentation</vt:lpstr>
      <vt:lpstr>1. Change of Mind</vt:lpstr>
      <vt:lpstr>2. Change of Heart</vt:lpstr>
      <vt:lpstr>2. Change of Heart</vt:lpstr>
      <vt:lpstr>2. Change of Heart</vt:lpstr>
      <vt:lpstr>3. Change of Allegiance</vt:lpstr>
      <vt:lpstr>4. Change of State</vt:lpstr>
      <vt:lpstr>Changes Required For Conversion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Caused By Conversion</dc:title>
  <dc:creator>Heath</dc:creator>
  <cp:lastModifiedBy>Heath</cp:lastModifiedBy>
  <cp:revision>6</cp:revision>
  <dcterms:created xsi:type="dcterms:W3CDTF">2016-04-30T14:28:03Z</dcterms:created>
  <dcterms:modified xsi:type="dcterms:W3CDTF">2016-04-30T15:15:50Z</dcterms:modified>
</cp:coreProperties>
</file>