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57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05068-E9AE-4DE4-9071-0058E1A9185E}" type="datetimeFigureOut">
              <a:rPr lang="en-US" smtClean="0"/>
              <a:t>3/17/2015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D2777-5257-4BA9-B940-D09011FBC8D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05068-E9AE-4DE4-9071-0058E1A9185E}" type="datetimeFigureOut">
              <a:rPr lang="en-US" smtClean="0"/>
              <a:t>3/17/2015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D2777-5257-4BA9-B940-D09011FBC8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05068-E9AE-4DE4-9071-0058E1A9185E}" type="datetimeFigureOut">
              <a:rPr lang="en-US" smtClean="0"/>
              <a:t>3/17/2015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D2777-5257-4BA9-B940-D09011FBC8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05068-E9AE-4DE4-9071-0058E1A9185E}" type="datetimeFigureOut">
              <a:rPr lang="en-US" smtClean="0"/>
              <a:t>3/17/2015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D2777-5257-4BA9-B940-D09011FBC8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05068-E9AE-4DE4-9071-0058E1A9185E}" type="datetimeFigureOut">
              <a:rPr lang="en-US" smtClean="0"/>
              <a:t>3/17/2015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D2777-5257-4BA9-B940-D09011FBC8D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05068-E9AE-4DE4-9071-0058E1A9185E}" type="datetimeFigureOut">
              <a:rPr lang="en-US" smtClean="0"/>
              <a:t>3/17/2015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D2777-5257-4BA9-B940-D09011FBC8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05068-E9AE-4DE4-9071-0058E1A9185E}" type="datetimeFigureOut">
              <a:rPr lang="en-US" smtClean="0"/>
              <a:t>3/17/2015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D2777-5257-4BA9-B940-D09011FBC8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05068-E9AE-4DE4-9071-0058E1A9185E}" type="datetimeFigureOut">
              <a:rPr lang="en-US" smtClean="0"/>
              <a:t>3/17/2015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D2777-5257-4BA9-B940-D09011FBC8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05068-E9AE-4DE4-9071-0058E1A9185E}" type="datetimeFigureOut">
              <a:rPr lang="en-US" smtClean="0"/>
              <a:t>3/17/2015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D2777-5257-4BA9-B940-D09011FBC8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05068-E9AE-4DE4-9071-0058E1A9185E}" type="datetimeFigureOut">
              <a:rPr lang="en-US" smtClean="0"/>
              <a:t>3/17/2015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D2777-5257-4BA9-B940-D09011FBC8D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88105068-E9AE-4DE4-9071-0058E1A9185E}" type="datetimeFigureOut">
              <a:rPr lang="en-US" smtClean="0"/>
              <a:t>3/17/2015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D71D2777-5257-4BA9-B940-D09011FBC8D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8105068-E9AE-4DE4-9071-0058E1A9185E}" type="datetimeFigureOut">
              <a:rPr lang="en-US" smtClean="0"/>
              <a:t>3/17/2015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71D2777-5257-4BA9-B940-D09011FBC8D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HOW ONE GENERATION AFFECTS ANOTHER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567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One Generation Can Pass to Another a “Vain” Manner of Life </a:t>
            </a:r>
            <a:endParaRPr lang="en-US" sz="36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1 Peter 1:13-19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06682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We Can Cause Future Generations to “Know Not the Lord” Even Though We Profess to Know Him</a:t>
            </a:r>
            <a:endParaRPr lang="en-US" sz="36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Judges 2:6-10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63776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An “Evil Generation” Can Influence the Next…</a:t>
            </a:r>
            <a:endParaRPr lang="en-US" sz="36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Deuteronomy 1:34-35; 32:5; Acts 2:40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40249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An “Informed Generation” Can Influence the Next…</a:t>
            </a:r>
            <a:endParaRPr lang="en-US" sz="36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Psalms 78:1-8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48229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Preachers </a:t>
            </a:r>
            <a:r>
              <a:rPr lang="en-US" sz="3600" smtClean="0"/>
              <a:t>and Elders </a:t>
            </a:r>
            <a:r>
              <a:rPr lang="en-US" sz="3600" dirty="0" smtClean="0"/>
              <a:t>Must Determine to Positively Influence the Next Generation</a:t>
            </a:r>
            <a:endParaRPr lang="en-US" sz="36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883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The Next Generation Is Responsible for Its Choices</a:t>
            </a:r>
            <a:endParaRPr lang="en-US" sz="36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Ezekiel 18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67240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258</TotalTime>
  <Words>92</Words>
  <Application>Microsoft Office PowerPoint</Application>
  <PresentationFormat>On-screen Show (4:3)</PresentationFormat>
  <Paragraphs>12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Module</vt:lpstr>
      <vt:lpstr>HOW ONE GENERATION AFFECTS ANOTHER</vt:lpstr>
      <vt:lpstr>One Generation Can Pass to Another a “Vain” Manner of Life </vt:lpstr>
      <vt:lpstr>We Can Cause Future Generations to “Know Not the Lord” Even Though We Profess to Know Him</vt:lpstr>
      <vt:lpstr>An “Evil Generation” Can Influence the Next…</vt:lpstr>
      <vt:lpstr>An “Informed Generation” Can Influence the Next…</vt:lpstr>
      <vt:lpstr>Preachers and Elders Must Determine to Positively Influence the Next Generation</vt:lpstr>
      <vt:lpstr>The Next Generation Is Responsible for Its Choices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</dc:creator>
  <cp:lastModifiedBy>Mike</cp:lastModifiedBy>
  <cp:revision>12</cp:revision>
  <dcterms:created xsi:type="dcterms:W3CDTF">2014-08-18T15:48:02Z</dcterms:created>
  <dcterms:modified xsi:type="dcterms:W3CDTF">2015-03-17T14:16:38Z</dcterms:modified>
</cp:coreProperties>
</file>