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F0A9334-44B3-4B09-9AB3-BE05FC130AC1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0D7DF5-7C04-48D6-853B-EFE077FF24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Mistakes under the juniper tree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32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smtClean="0"/>
              <a:t>ELIJAH’S </a:t>
            </a:r>
            <a:r>
              <a:rPr lang="en-US" sz="3600" smtClean="0"/>
              <a:t>MISTAKES: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His fears began to outweigh his confidence in God.</a:t>
            </a:r>
          </a:p>
          <a:p>
            <a:r>
              <a:rPr lang="en-US" dirty="0" smtClean="0"/>
              <a:t>He failed to gain strength from the 7,000.</a:t>
            </a:r>
          </a:p>
          <a:p>
            <a:r>
              <a:rPr lang="en-US" dirty="0" smtClean="0"/>
              <a:t>He was being unproductive.</a:t>
            </a:r>
          </a:p>
          <a:p>
            <a:endParaRPr lang="en-US" dirty="0"/>
          </a:p>
          <a:p>
            <a:r>
              <a:rPr lang="en-US" dirty="0" smtClean="0"/>
              <a:t>Three questions: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Why do we sometimes act like we’ve never believed?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smtClean="0"/>
              <a:t>Why do we not </a:t>
            </a:r>
            <a:r>
              <a:rPr lang="en-US" dirty="0" smtClean="0"/>
              <a:t>gain strength from the multitude of the faithful?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Why do we sometimes act like we are supporting a lost cause?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27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</TotalTime>
  <Words>71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Median</vt:lpstr>
      <vt:lpstr>Mistakes under the juniper tree</vt:lpstr>
      <vt:lpstr>ELIJAH’S MISTAKES: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MISTAKES UNDER THE JUNIPER TREE</dc:title>
  <dc:creator>Mike</dc:creator>
  <cp:lastModifiedBy>Mike</cp:lastModifiedBy>
  <cp:revision>4</cp:revision>
  <dcterms:created xsi:type="dcterms:W3CDTF">2014-08-19T14:45:46Z</dcterms:created>
  <dcterms:modified xsi:type="dcterms:W3CDTF">2016-03-14T21:08:21Z</dcterms:modified>
</cp:coreProperties>
</file>