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683BE4C-927C-4C66-B9B8-01ED4AF009D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03F3BD-2F0D-4817-BBCF-8877BF3604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83BE4C-927C-4C66-B9B8-01ED4AF009D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03F3BD-2F0D-4817-BBCF-8877BF3604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83BE4C-927C-4C66-B9B8-01ED4AF009D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03F3BD-2F0D-4817-BBCF-8877BF3604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83BE4C-927C-4C66-B9B8-01ED4AF009D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03F3BD-2F0D-4817-BBCF-8877BF3604C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83BE4C-927C-4C66-B9B8-01ED4AF009D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03F3BD-2F0D-4817-BBCF-8877BF3604C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83BE4C-927C-4C66-B9B8-01ED4AF009D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03F3BD-2F0D-4817-BBCF-8877BF3604C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83BE4C-927C-4C66-B9B8-01ED4AF009D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03F3BD-2F0D-4817-BBCF-8877BF3604C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83BE4C-927C-4C66-B9B8-01ED4AF009D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03F3BD-2F0D-4817-BBCF-8877BF3604C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83BE4C-927C-4C66-B9B8-01ED4AF009D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03F3BD-2F0D-4817-BBCF-8877BF3604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683BE4C-927C-4C66-B9B8-01ED4AF009D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03F3BD-2F0D-4817-BBCF-8877BF3604C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683BE4C-927C-4C66-B9B8-01ED4AF009D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03F3BD-2F0D-4817-BBCF-8877BF3604C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683BE4C-927C-4C66-B9B8-01ED4AF009D0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A03F3BD-2F0D-4817-BBCF-8877BF3604C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Resolving Doubts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Psalms 73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5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problem itself (v. 2)</a:t>
            </a:r>
          </a:p>
          <a:p>
            <a:r>
              <a:rPr lang="en-US" dirty="0" smtClean="0"/>
              <a:t>What gives rise to the problem (vv. 3-11)</a:t>
            </a:r>
          </a:p>
          <a:p>
            <a:r>
              <a:rPr lang="en-US" dirty="0" smtClean="0"/>
              <a:t>Asaph’s conclusion (vv. 12-14)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 (Psalms 73:1-14)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559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07091"/>
          </a:xfrm>
        </p:spPr>
        <p:txBody>
          <a:bodyPr>
            <a:normAutofit/>
          </a:bodyPr>
          <a:lstStyle/>
          <a:p>
            <a:r>
              <a:rPr lang="en-US" dirty="0" smtClean="0"/>
              <a:t>He was having doubts… “until” (v. 17)</a:t>
            </a:r>
          </a:p>
          <a:p>
            <a:endParaRPr lang="en-US" dirty="0"/>
          </a:p>
          <a:p>
            <a:r>
              <a:rPr lang="en-US" dirty="0" smtClean="0"/>
              <a:t>What a doubting man came to realize: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God will punish sinners in His time (vv. 18-20)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He was foolish to doubt God (vv. 21-22)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God is with the righteous (vv. 23-24) 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God will never fail me (vv. 25-26)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smtClean="0"/>
              <a:t>God </a:t>
            </a:r>
            <a:r>
              <a:rPr lang="en-US" smtClean="0"/>
              <a:t>is in </a:t>
            </a:r>
            <a:r>
              <a:rPr lang="en-US" dirty="0" smtClean="0"/>
              <a:t>control! </a:t>
            </a:r>
          </a:p>
          <a:p>
            <a:pPr marL="850392" lvl="1" indent="-457200">
              <a:buFont typeface="+mj-lt"/>
              <a:buAutoNum type="arabicPeriod"/>
            </a:pPr>
            <a:endParaRPr lang="en-US" dirty="0"/>
          </a:p>
          <a:p>
            <a:pPr marL="914400" lvl="3" indent="0">
              <a:buNone/>
            </a:pPr>
            <a:r>
              <a:rPr lang="en-US" sz="2000" dirty="0" smtClean="0"/>
              <a:t>Asaph: “I now know what is good for me!” (Vv. 27-28)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Asaph Solved His Problem   (Psalms 73:15-28)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03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</TotalTime>
  <Words>130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Resolving Doubts</vt:lpstr>
      <vt:lpstr>The Problem (Psalms 73:1-14)</vt:lpstr>
      <vt:lpstr>Asaph Solved His Problem   (Psalms 73:15-28)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Resolving Doubts</dc:title>
  <dc:creator>Mike</dc:creator>
  <cp:lastModifiedBy>Mike</cp:lastModifiedBy>
  <cp:revision>5</cp:revision>
  <dcterms:created xsi:type="dcterms:W3CDTF">2015-07-09T15:35:44Z</dcterms:created>
  <dcterms:modified xsi:type="dcterms:W3CDTF">2016-03-31T02:46:52Z</dcterms:modified>
</cp:coreProperties>
</file>