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DB05-2F78-4885-A2C5-5477D4AC1598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0C6F-5293-4DEA-8AA8-0383B5FF041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DB05-2F78-4885-A2C5-5477D4AC1598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0C6F-5293-4DEA-8AA8-0383B5FF0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DB05-2F78-4885-A2C5-5477D4AC1598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0C6F-5293-4DEA-8AA8-0383B5FF0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DB05-2F78-4885-A2C5-5477D4AC1598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0C6F-5293-4DEA-8AA8-0383B5FF04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DB05-2F78-4885-A2C5-5477D4AC1598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0C6F-5293-4DEA-8AA8-0383B5FF0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DB05-2F78-4885-A2C5-5477D4AC1598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0C6F-5293-4DEA-8AA8-0383B5FF0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DB05-2F78-4885-A2C5-5477D4AC1598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0C6F-5293-4DEA-8AA8-0383B5FF0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DB05-2F78-4885-A2C5-5477D4AC1598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0C6F-5293-4DEA-8AA8-0383B5FF0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DB05-2F78-4885-A2C5-5477D4AC1598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0C6F-5293-4DEA-8AA8-0383B5FF0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DB05-2F78-4885-A2C5-5477D4AC1598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0C6F-5293-4DEA-8AA8-0383B5FF0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DB05-2F78-4885-A2C5-5477D4AC1598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0C6F-5293-4DEA-8AA8-0383B5FF04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4489DB05-2F78-4885-A2C5-5477D4AC1598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E2000C6F-5293-4DEA-8AA8-0383B5FF041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tx2"/>
                </a:solidFill>
              </a:rPr>
              <a:t>Why have some </a:t>
            </a:r>
            <a:br>
              <a:rPr lang="en-US" sz="4000" dirty="0" smtClean="0">
                <a:solidFill>
                  <a:schemeClr val="tx2"/>
                </a:solidFill>
              </a:rPr>
            </a:br>
            <a:r>
              <a:rPr lang="en-US" sz="4000" dirty="0" smtClean="0">
                <a:solidFill>
                  <a:schemeClr val="tx2"/>
                </a:solidFill>
              </a:rPr>
              <a:t>churches gone so far?</a:t>
            </a:r>
            <a:endParaRPr lang="en-US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1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782"/>
            <a:ext cx="7924800" cy="969818"/>
          </a:xfrm>
        </p:spPr>
        <p:txBody>
          <a:bodyPr/>
          <a:lstStyle/>
          <a:p>
            <a:r>
              <a:rPr lang="en-US" sz="3200" dirty="0" smtClean="0">
                <a:solidFill>
                  <a:schemeClr val="tx2"/>
                </a:solidFill>
              </a:rPr>
              <a:t>Why have some churches gone so far?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 change in our approach to Scripture</a:t>
            </a:r>
          </a:p>
          <a:p>
            <a:r>
              <a:rPr lang="en-US" sz="2800" dirty="0" smtClean="0"/>
              <a:t>The inclination to lean on the idea that “We do many things for which we have no authority”</a:t>
            </a:r>
          </a:p>
          <a:p>
            <a:r>
              <a:rPr lang="en-US" sz="2800" dirty="0" smtClean="0"/>
              <a:t>A softening of attitudes</a:t>
            </a:r>
          </a:p>
          <a:p>
            <a:r>
              <a:rPr lang="en-US" sz="2800" dirty="0" smtClean="0"/>
              <a:t>The plea to keep preaching positive</a:t>
            </a:r>
          </a:p>
          <a:p>
            <a:r>
              <a:rPr lang="en-US" sz="2800" dirty="0" smtClean="0"/>
              <a:t>We have become numbers driven</a:t>
            </a:r>
          </a:p>
          <a:p>
            <a:r>
              <a:rPr lang="en-US" sz="2800" dirty="0" smtClean="0"/>
              <a:t>The real problem: A lack of respect for the authority of the </a:t>
            </a:r>
            <a:r>
              <a:rPr lang="en-US" sz="2800" dirty="0" err="1" smtClean="0"/>
              <a:t>Scriptrues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4218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92162"/>
          </a:xfrm>
        </p:spPr>
        <p:txBody>
          <a:bodyPr/>
          <a:lstStyle/>
          <a:p>
            <a:r>
              <a:rPr lang="en-US" sz="3200" dirty="0" smtClean="0">
                <a:solidFill>
                  <a:schemeClr val="tx2"/>
                </a:solidFill>
              </a:rPr>
              <a:t>Final appeals: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Ask for “the old paths” (Jeremiah 6:16).</a:t>
            </a:r>
          </a:p>
          <a:p>
            <a:r>
              <a:rPr lang="en-US" sz="2800" dirty="0" smtClean="0"/>
              <a:t>Be deeply disturbed when brethren depart from God’s Word (Psalms 119:136).</a:t>
            </a:r>
          </a:p>
          <a:p>
            <a:r>
              <a:rPr lang="en-US" sz="2800" dirty="0" smtClean="0"/>
              <a:t>Teach the young </a:t>
            </a:r>
            <a:r>
              <a:rPr lang="en-US" sz="2800" smtClean="0"/>
              <a:t>people to </a:t>
            </a:r>
            <a:r>
              <a:rPr lang="en-US" sz="2800" dirty="0" smtClean="0"/>
              <a:t>respect God’s Word and that there is no room for </a:t>
            </a:r>
            <a:r>
              <a:rPr lang="en-US" sz="2800" smtClean="0"/>
              <a:t>compromise               </a:t>
            </a:r>
            <a:r>
              <a:rPr lang="en-US" sz="2800" dirty="0" smtClean="0"/>
              <a:t>(Numbers 22:18).</a:t>
            </a:r>
          </a:p>
          <a:p>
            <a:r>
              <a:rPr lang="en-US" sz="2800" dirty="0" smtClean="0"/>
              <a:t>If you are not a Christian, tremble at God’s Word and obey.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8434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18</TotalTime>
  <Words>128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Horizon</vt:lpstr>
      <vt:lpstr>Why have some  churches gone so far?</vt:lpstr>
      <vt:lpstr>Why have some churches gone so far?</vt:lpstr>
      <vt:lpstr>Final appeals: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have some  churches gone so far?</dc:title>
  <dc:creator>Mike</dc:creator>
  <cp:lastModifiedBy>Mike</cp:lastModifiedBy>
  <cp:revision>5</cp:revision>
  <dcterms:created xsi:type="dcterms:W3CDTF">2016-03-31T15:46:25Z</dcterms:created>
  <dcterms:modified xsi:type="dcterms:W3CDTF">2016-03-31T16:05:08Z</dcterms:modified>
</cp:coreProperties>
</file>