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9" r:id="rId5"/>
    <p:sldId id="260" r:id="rId6"/>
    <p:sldId id="258" r:id="rId7"/>
    <p:sldId id="268" r:id="rId8"/>
    <p:sldId id="261" r:id="rId9"/>
    <p:sldId id="262" r:id="rId10"/>
    <p:sldId id="263" r:id="rId11"/>
    <p:sldId id="269" r:id="rId12"/>
    <p:sldId id="264" r:id="rId13"/>
    <p:sldId id="265"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39" autoAdjust="0"/>
  </p:normalViewPr>
  <p:slideViewPr>
    <p:cSldViewPr>
      <p:cViewPr varScale="1">
        <p:scale>
          <a:sx n="116" d="100"/>
          <a:sy n="116" d="100"/>
        </p:scale>
        <p:origin x="-1494" y="-96"/>
      </p:cViewPr>
      <p:guideLst>
        <p:guide orient="horz" pos="2160"/>
        <p:guide pos="2880"/>
      </p:guideLst>
    </p:cSldViewPr>
  </p:slideViewPr>
  <p:outlineViewPr>
    <p:cViewPr>
      <p:scale>
        <a:sx n="33" d="100"/>
        <a:sy n="33" d="100"/>
      </p:scale>
      <p:origin x="24" y="1116"/>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A2C7D4-39C7-4CDC-91FC-742FC3E4F386}" type="datetimeFigureOut">
              <a:rPr lang="en-US" smtClean="0"/>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45242C-00A8-47B8-87B8-0E591D479390}" type="slidenum">
              <a:rPr lang="en-US" smtClean="0"/>
              <a:t>‹#›</a:t>
            </a:fld>
            <a:endParaRPr lang="en-US"/>
          </a:p>
        </p:txBody>
      </p:sp>
    </p:spTree>
    <p:extLst>
      <p:ext uri="{BB962C8B-B14F-4D97-AF65-F5344CB8AC3E}">
        <p14:creationId xmlns:p14="http://schemas.microsoft.com/office/powerpoint/2010/main" val="3673254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A2C7D4-39C7-4CDC-91FC-742FC3E4F386}" type="datetimeFigureOut">
              <a:rPr lang="en-US" smtClean="0"/>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45242C-00A8-47B8-87B8-0E591D479390}" type="slidenum">
              <a:rPr lang="en-US" smtClean="0"/>
              <a:t>‹#›</a:t>
            </a:fld>
            <a:endParaRPr lang="en-US"/>
          </a:p>
        </p:txBody>
      </p:sp>
    </p:spTree>
    <p:extLst>
      <p:ext uri="{BB962C8B-B14F-4D97-AF65-F5344CB8AC3E}">
        <p14:creationId xmlns:p14="http://schemas.microsoft.com/office/powerpoint/2010/main" val="880688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A2C7D4-39C7-4CDC-91FC-742FC3E4F386}" type="datetimeFigureOut">
              <a:rPr lang="en-US" smtClean="0"/>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45242C-00A8-47B8-87B8-0E591D479390}" type="slidenum">
              <a:rPr lang="en-US" smtClean="0"/>
              <a:t>‹#›</a:t>
            </a:fld>
            <a:endParaRPr lang="en-US"/>
          </a:p>
        </p:txBody>
      </p:sp>
    </p:spTree>
    <p:extLst>
      <p:ext uri="{BB962C8B-B14F-4D97-AF65-F5344CB8AC3E}">
        <p14:creationId xmlns:p14="http://schemas.microsoft.com/office/powerpoint/2010/main" val="1787097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A2C7D4-39C7-4CDC-91FC-742FC3E4F386}" type="datetimeFigureOut">
              <a:rPr lang="en-US" smtClean="0"/>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45242C-00A8-47B8-87B8-0E591D479390}" type="slidenum">
              <a:rPr lang="en-US" smtClean="0"/>
              <a:t>‹#›</a:t>
            </a:fld>
            <a:endParaRPr lang="en-US"/>
          </a:p>
        </p:txBody>
      </p:sp>
    </p:spTree>
    <p:extLst>
      <p:ext uri="{BB962C8B-B14F-4D97-AF65-F5344CB8AC3E}">
        <p14:creationId xmlns:p14="http://schemas.microsoft.com/office/powerpoint/2010/main" val="3381971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A2C7D4-39C7-4CDC-91FC-742FC3E4F386}" type="datetimeFigureOut">
              <a:rPr lang="en-US" smtClean="0"/>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45242C-00A8-47B8-87B8-0E591D479390}" type="slidenum">
              <a:rPr lang="en-US" smtClean="0"/>
              <a:t>‹#›</a:t>
            </a:fld>
            <a:endParaRPr lang="en-US"/>
          </a:p>
        </p:txBody>
      </p:sp>
    </p:spTree>
    <p:extLst>
      <p:ext uri="{BB962C8B-B14F-4D97-AF65-F5344CB8AC3E}">
        <p14:creationId xmlns:p14="http://schemas.microsoft.com/office/powerpoint/2010/main" val="4248056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A2C7D4-39C7-4CDC-91FC-742FC3E4F386}" type="datetimeFigureOut">
              <a:rPr lang="en-US" smtClean="0"/>
              <a:t>3/25/2016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45242C-00A8-47B8-87B8-0E591D479390}" type="slidenum">
              <a:rPr lang="en-US" smtClean="0"/>
              <a:t>‹#›</a:t>
            </a:fld>
            <a:endParaRPr lang="en-US"/>
          </a:p>
        </p:txBody>
      </p:sp>
    </p:spTree>
    <p:extLst>
      <p:ext uri="{BB962C8B-B14F-4D97-AF65-F5344CB8AC3E}">
        <p14:creationId xmlns:p14="http://schemas.microsoft.com/office/powerpoint/2010/main" val="3833028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A2C7D4-39C7-4CDC-91FC-742FC3E4F386}" type="datetimeFigureOut">
              <a:rPr lang="en-US" smtClean="0"/>
              <a:t>3/25/2016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45242C-00A8-47B8-87B8-0E591D479390}" type="slidenum">
              <a:rPr lang="en-US" smtClean="0"/>
              <a:t>‹#›</a:t>
            </a:fld>
            <a:endParaRPr lang="en-US"/>
          </a:p>
        </p:txBody>
      </p:sp>
    </p:spTree>
    <p:extLst>
      <p:ext uri="{BB962C8B-B14F-4D97-AF65-F5344CB8AC3E}">
        <p14:creationId xmlns:p14="http://schemas.microsoft.com/office/powerpoint/2010/main" val="759367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A2C7D4-39C7-4CDC-91FC-742FC3E4F386}" type="datetimeFigureOut">
              <a:rPr lang="en-US" smtClean="0"/>
              <a:t>3/25/2016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45242C-00A8-47B8-87B8-0E591D479390}" type="slidenum">
              <a:rPr lang="en-US" smtClean="0"/>
              <a:t>‹#›</a:t>
            </a:fld>
            <a:endParaRPr lang="en-US"/>
          </a:p>
        </p:txBody>
      </p:sp>
    </p:spTree>
    <p:extLst>
      <p:ext uri="{BB962C8B-B14F-4D97-AF65-F5344CB8AC3E}">
        <p14:creationId xmlns:p14="http://schemas.microsoft.com/office/powerpoint/2010/main" val="2956533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A2C7D4-39C7-4CDC-91FC-742FC3E4F386}" type="datetimeFigureOut">
              <a:rPr lang="en-US" smtClean="0"/>
              <a:t>3/25/2016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45242C-00A8-47B8-87B8-0E591D479390}" type="slidenum">
              <a:rPr lang="en-US" smtClean="0"/>
              <a:t>‹#›</a:t>
            </a:fld>
            <a:endParaRPr lang="en-US"/>
          </a:p>
        </p:txBody>
      </p:sp>
    </p:spTree>
    <p:extLst>
      <p:ext uri="{BB962C8B-B14F-4D97-AF65-F5344CB8AC3E}">
        <p14:creationId xmlns:p14="http://schemas.microsoft.com/office/powerpoint/2010/main" val="1450131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A2C7D4-39C7-4CDC-91FC-742FC3E4F386}" type="datetimeFigureOut">
              <a:rPr lang="en-US" smtClean="0"/>
              <a:t>3/25/2016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45242C-00A8-47B8-87B8-0E591D479390}" type="slidenum">
              <a:rPr lang="en-US" smtClean="0"/>
              <a:t>‹#›</a:t>
            </a:fld>
            <a:endParaRPr lang="en-US"/>
          </a:p>
        </p:txBody>
      </p:sp>
    </p:spTree>
    <p:extLst>
      <p:ext uri="{BB962C8B-B14F-4D97-AF65-F5344CB8AC3E}">
        <p14:creationId xmlns:p14="http://schemas.microsoft.com/office/powerpoint/2010/main" val="2618519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A2C7D4-39C7-4CDC-91FC-742FC3E4F386}" type="datetimeFigureOut">
              <a:rPr lang="en-US" smtClean="0"/>
              <a:t>3/25/2016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45242C-00A8-47B8-87B8-0E591D479390}" type="slidenum">
              <a:rPr lang="en-US" smtClean="0"/>
              <a:t>‹#›</a:t>
            </a:fld>
            <a:endParaRPr lang="en-US"/>
          </a:p>
        </p:txBody>
      </p:sp>
    </p:spTree>
    <p:extLst>
      <p:ext uri="{BB962C8B-B14F-4D97-AF65-F5344CB8AC3E}">
        <p14:creationId xmlns:p14="http://schemas.microsoft.com/office/powerpoint/2010/main" val="258043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2C7D4-39C7-4CDC-91FC-742FC3E4F386}" type="datetimeFigureOut">
              <a:rPr lang="en-US" smtClean="0"/>
              <a:t>3/25/2016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45242C-00A8-47B8-87B8-0E591D479390}" type="slidenum">
              <a:rPr lang="en-US" smtClean="0"/>
              <a:t>‹#›</a:t>
            </a:fld>
            <a:endParaRPr lang="en-US"/>
          </a:p>
        </p:txBody>
      </p:sp>
    </p:spTree>
    <p:extLst>
      <p:ext uri="{BB962C8B-B14F-4D97-AF65-F5344CB8AC3E}">
        <p14:creationId xmlns:p14="http://schemas.microsoft.com/office/powerpoint/2010/main" val="3392254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685800" y="1143000"/>
            <a:ext cx="7772400" cy="1470025"/>
          </a:xfrm>
        </p:spPr>
        <p:txBody>
          <a:bodyPr>
            <a:noAutofit/>
          </a:bodyPr>
          <a:lstStyle/>
          <a:p>
            <a:r>
              <a:rPr lang="en-US" sz="14400" dirty="0" smtClean="0">
                <a:latin typeface="DK Lemon Yellow Sun" pitchFamily="50" charset="0"/>
              </a:rPr>
              <a:t>God is Light</a:t>
            </a:r>
            <a:endParaRPr lang="en-US" sz="14400" dirty="0">
              <a:latin typeface="DK Lemon Yellow Sun" pitchFamily="50" charset="0"/>
            </a:endParaRPr>
          </a:p>
        </p:txBody>
      </p:sp>
      <p:sp>
        <p:nvSpPr>
          <p:cNvPr id="10" name="Subtitle 9"/>
          <p:cNvSpPr>
            <a:spLocks noGrp="1"/>
          </p:cNvSpPr>
          <p:nvPr>
            <p:ph type="subTitle" idx="1"/>
          </p:nvPr>
        </p:nvSpPr>
        <p:spPr>
          <a:ln>
            <a:solidFill>
              <a:schemeClr val="tx1"/>
            </a:solidFill>
          </a:ln>
        </p:spPr>
        <p:txBody>
          <a:bodyPr>
            <a:normAutofit/>
          </a:bodyPr>
          <a:lstStyle/>
          <a:p>
            <a:r>
              <a:rPr lang="en-US" u="sng" dirty="0" smtClean="0">
                <a:latin typeface="Courier New" panose="02070309020205020404" pitchFamily="49" charset="0"/>
                <a:cs typeface="Courier New" panose="02070309020205020404" pitchFamily="49" charset="0"/>
              </a:rPr>
              <a:t>“bring </a:t>
            </a:r>
            <a:r>
              <a:rPr lang="en-US" u="sng" dirty="0">
                <a:latin typeface="Courier New" panose="02070309020205020404" pitchFamily="49" charset="0"/>
                <a:cs typeface="Courier New" panose="02070309020205020404" pitchFamily="49" charset="0"/>
              </a:rPr>
              <a:t>to </a:t>
            </a:r>
            <a:r>
              <a:rPr lang="en-US" u="sng" dirty="0" smtClean="0">
                <a:latin typeface="Courier New" panose="02070309020205020404" pitchFamily="49" charset="0"/>
                <a:cs typeface="Courier New" panose="02070309020205020404" pitchFamily="49" charset="0"/>
              </a:rPr>
              <a:t>light”</a:t>
            </a:r>
            <a:endParaRPr lang="en-US" u="sng"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make widely </a:t>
            </a:r>
            <a:r>
              <a:rPr lang="en-US" dirty="0">
                <a:latin typeface="Courier New" panose="02070309020205020404" pitchFamily="49" charset="0"/>
                <a:cs typeface="Courier New" panose="02070309020205020404" pitchFamily="49" charset="0"/>
              </a:rPr>
              <a:t>known or evident</a:t>
            </a:r>
          </a:p>
          <a:p>
            <a:endParaRPr lang="en-US" dirty="0"/>
          </a:p>
        </p:txBody>
      </p:sp>
    </p:spTree>
    <p:extLst>
      <p:ext uri="{BB962C8B-B14F-4D97-AF65-F5344CB8AC3E}">
        <p14:creationId xmlns:p14="http://schemas.microsoft.com/office/powerpoint/2010/main" val="14051217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a:bodyPr>
          <a:lstStyle/>
          <a:p>
            <a:r>
              <a:rPr lang="en-US" sz="3800" dirty="0" smtClean="0">
                <a:latin typeface="Californian FB" panose="0207040306080B030204" pitchFamily="18" charset="0"/>
              </a:rPr>
              <a:t>The </a:t>
            </a:r>
            <a:r>
              <a:rPr lang="en-US" b="1" dirty="0">
                <a:latin typeface="Narkisim" panose="020E0502050101010101" pitchFamily="34" charset="-79"/>
                <a:cs typeface="Narkisim" panose="020E0502050101010101" pitchFamily="34" charset="-79"/>
              </a:rPr>
              <a:t>Response</a:t>
            </a:r>
            <a:r>
              <a:rPr lang="en-US" sz="3800" dirty="0" smtClean="0">
                <a:latin typeface="Californian FB" panose="0207040306080B030204" pitchFamily="18" charset="0"/>
              </a:rPr>
              <a:t> to Revelation (1 </a:t>
            </a:r>
            <a:r>
              <a:rPr lang="en-US" sz="3800" dirty="0" err="1" smtClean="0">
                <a:latin typeface="Californian FB" panose="0207040306080B030204" pitchFamily="18" charset="0"/>
              </a:rPr>
              <a:t>Jn</a:t>
            </a:r>
            <a:r>
              <a:rPr lang="en-US" sz="3800" dirty="0" smtClean="0">
                <a:latin typeface="Californian FB" panose="0207040306080B030204" pitchFamily="18" charset="0"/>
              </a:rPr>
              <a:t> 1:6-10)</a:t>
            </a:r>
            <a:endParaRPr lang="en-US" sz="3800" dirty="0">
              <a:latin typeface="Californian FB" panose="0207040306080B030204"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US" b="1" baseline="30000" dirty="0"/>
              <a:t>6 </a:t>
            </a:r>
            <a:r>
              <a:rPr lang="en-US" dirty="0"/>
              <a:t>If we </a:t>
            </a:r>
            <a:r>
              <a:rPr lang="en-US" dirty="0"/>
              <a:t>say we have fellowship </a:t>
            </a:r>
            <a:r>
              <a:rPr lang="en-US" dirty="0"/>
              <a:t>with him while we </a:t>
            </a:r>
            <a:r>
              <a:rPr lang="en-US" dirty="0"/>
              <a:t>walk in darkness</a:t>
            </a:r>
            <a:r>
              <a:rPr lang="en-US" dirty="0"/>
              <a:t>, we lie and do not practice the truth. </a:t>
            </a:r>
            <a:r>
              <a:rPr lang="en-US" b="1" baseline="30000" dirty="0"/>
              <a:t>7 </a:t>
            </a:r>
            <a:r>
              <a:rPr lang="en-US" dirty="0"/>
              <a:t>But if we walk in the light, as he is in the light, we have fellowship with one another, and the blood of Jesus his Son cleanses us from all sin. </a:t>
            </a:r>
            <a:r>
              <a:rPr lang="en-US" b="1" baseline="30000" dirty="0"/>
              <a:t>8 </a:t>
            </a:r>
            <a:r>
              <a:rPr lang="en-US" dirty="0"/>
              <a:t>If we say we have no sin, we deceive ourselves, and the truth is not in us. </a:t>
            </a:r>
            <a:r>
              <a:rPr lang="en-US" b="1" baseline="30000" dirty="0"/>
              <a:t>9 </a:t>
            </a:r>
            <a:r>
              <a:rPr lang="en-US" dirty="0"/>
              <a:t>If we confess our sins, he is faithful and just to forgive us our sins and to cleanse us from all unrighteousness.</a:t>
            </a:r>
          </a:p>
        </p:txBody>
      </p:sp>
    </p:spTree>
    <p:extLst>
      <p:ext uri="{BB962C8B-B14F-4D97-AF65-F5344CB8AC3E}">
        <p14:creationId xmlns:p14="http://schemas.microsoft.com/office/powerpoint/2010/main" val="12944088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a:bodyPr>
          <a:lstStyle/>
          <a:p>
            <a:r>
              <a:rPr lang="en-US" sz="3800" dirty="0" smtClean="0">
                <a:latin typeface="Californian FB" panose="0207040306080B030204" pitchFamily="18" charset="0"/>
              </a:rPr>
              <a:t>The </a:t>
            </a:r>
            <a:r>
              <a:rPr lang="en-US" b="1" dirty="0">
                <a:latin typeface="Narkisim" panose="020E0502050101010101" pitchFamily="34" charset="-79"/>
                <a:cs typeface="Narkisim" panose="020E0502050101010101" pitchFamily="34" charset="-79"/>
              </a:rPr>
              <a:t>Response</a:t>
            </a:r>
            <a:r>
              <a:rPr lang="en-US" sz="3800" dirty="0" smtClean="0">
                <a:latin typeface="Californian FB" panose="0207040306080B030204" pitchFamily="18" charset="0"/>
              </a:rPr>
              <a:t> to Revelation (1 </a:t>
            </a:r>
            <a:r>
              <a:rPr lang="en-US" sz="3800" dirty="0" err="1" smtClean="0">
                <a:latin typeface="Californian FB" panose="0207040306080B030204" pitchFamily="18" charset="0"/>
              </a:rPr>
              <a:t>Jn</a:t>
            </a:r>
            <a:r>
              <a:rPr lang="en-US" sz="3800" dirty="0" smtClean="0">
                <a:latin typeface="Californian FB" panose="0207040306080B030204" pitchFamily="18" charset="0"/>
              </a:rPr>
              <a:t> 1:6-10)</a:t>
            </a:r>
            <a:endParaRPr lang="en-US" sz="3800" dirty="0">
              <a:latin typeface="Californian FB" panose="0207040306080B030204"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US" b="1" baseline="30000" dirty="0">
                <a:solidFill>
                  <a:schemeClr val="bg2">
                    <a:lumMod val="75000"/>
                  </a:schemeClr>
                </a:solidFill>
              </a:rPr>
              <a:t>6 </a:t>
            </a:r>
            <a:r>
              <a:rPr lang="en-US" dirty="0">
                <a:solidFill>
                  <a:schemeClr val="bg2">
                    <a:lumMod val="75000"/>
                  </a:schemeClr>
                </a:solidFill>
              </a:rPr>
              <a:t>If we </a:t>
            </a:r>
            <a:r>
              <a:rPr lang="en-US" u="sng" dirty="0"/>
              <a:t>say we have fellowship </a:t>
            </a:r>
            <a:r>
              <a:rPr lang="en-US" dirty="0">
                <a:solidFill>
                  <a:schemeClr val="bg2">
                    <a:lumMod val="75000"/>
                  </a:schemeClr>
                </a:solidFill>
              </a:rPr>
              <a:t>with him while we </a:t>
            </a:r>
            <a:r>
              <a:rPr lang="en-US" u="sng" dirty="0"/>
              <a:t>walk in darkness</a:t>
            </a:r>
            <a:r>
              <a:rPr lang="en-US" dirty="0">
                <a:solidFill>
                  <a:schemeClr val="bg2">
                    <a:lumMod val="75000"/>
                  </a:schemeClr>
                </a:solidFill>
              </a:rPr>
              <a:t>, we lie and do not practice the truth. </a:t>
            </a:r>
            <a:r>
              <a:rPr lang="en-US" b="1" baseline="30000" dirty="0">
                <a:solidFill>
                  <a:schemeClr val="bg2">
                    <a:lumMod val="75000"/>
                  </a:schemeClr>
                </a:solidFill>
              </a:rPr>
              <a:t>7 </a:t>
            </a:r>
            <a:r>
              <a:rPr lang="en-US" dirty="0">
                <a:solidFill>
                  <a:schemeClr val="bg2">
                    <a:lumMod val="75000"/>
                  </a:schemeClr>
                </a:solidFill>
              </a:rPr>
              <a:t>But if we walk in the light, as he is in the light, we have fellowship with one another, and the blood of Jesus his Son cleanses us from all sin. </a:t>
            </a:r>
            <a:r>
              <a:rPr lang="en-US" b="1" baseline="30000" dirty="0">
                <a:solidFill>
                  <a:schemeClr val="bg2">
                    <a:lumMod val="75000"/>
                  </a:schemeClr>
                </a:solidFill>
              </a:rPr>
              <a:t>8 </a:t>
            </a:r>
            <a:r>
              <a:rPr lang="en-US" dirty="0">
                <a:solidFill>
                  <a:schemeClr val="bg2">
                    <a:lumMod val="75000"/>
                  </a:schemeClr>
                </a:solidFill>
              </a:rPr>
              <a:t>If we say we have no sin, we deceive ourselves, and the truth is not in us. </a:t>
            </a:r>
            <a:r>
              <a:rPr lang="en-US" b="1" baseline="30000" dirty="0">
                <a:solidFill>
                  <a:schemeClr val="bg2">
                    <a:lumMod val="75000"/>
                  </a:schemeClr>
                </a:solidFill>
              </a:rPr>
              <a:t>9 </a:t>
            </a:r>
            <a:r>
              <a:rPr lang="en-US" dirty="0">
                <a:solidFill>
                  <a:schemeClr val="bg2">
                    <a:lumMod val="75000"/>
                  </a:schemeClr>
                </a:solidFill>
              </a:rPr>
              <a:t>If we confess our sins, he is faithful and just to forgive us our sins and to cleanse us from all unrighteousness.</a:t>
            </a:r>
          </a:p>
        </p:txBody>
      </p:sp>
    </p:spTree>
    <p:extLst>
      <p:ext uri="{BB962C8B-B14F-4D97-AF65-F5344CB8AC3E}">
        <p14:creationId xmlns:p14="http://schemas.microsoft.com/office/powerpoint/2010/main" val="32544313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a:bodyPr>
          <a:lstStyle/>
          <a:p>
            <a:r>
              <a:rPr lang="en-US" sz="3800" dirty="0" smtClean="0">
                <a:latin typeface="Californian FB" panose="0207040306080B030204" pitchFamily="18" charset="0"/>
              </a:rPr>
              <a:t>The </a:t>
            </a:r>
            <a:r>
              <a:rPr lang="en-US" b="1" dirty="0">
                <a:latin typeface="Narkisim" panose="020E0502050101010101" pitchFamily="34" charset="-79"/>
                <a:cs typeface="Narkisim" panose="020E0502050101010101" pitchFamily="34" charset="-79"/>
              </a:rPr>
              <a:t>Response</a:t>
            </a:r>
            <a:r>
              <a:rPr lang="en-US" sz="3800" dirty="0" smtClean="0">
                <a:latin typeface="Californian FB" panose="0207040306080B030204" pitchFamily="18" charset="0"/>
              </a:rPr>
              <a:t> to Revelation (1 </a:t>
            </a:r>
            <a:r>
              <a:rPr lang="en-US" sz="3800" dirty="0" err="1" smtClean="0">
                <a:latin typeface="Californian FB" panose="0207040306080B030204" pitchFamily="18" charset="0"/>
              </a:rPr>
              <a:t>Jn</a:t>
            </a:r>
            <a:r>
              <a:rPr lang="en-US" sz="3800" dirty="0" smtClean="0">
                <a:latin typeface="Californian FB" panose="0207040306080B030204" pitchFamily="18" charset="0"/>
              </a:rPr>
              <a:t> 1:6-10)</a:t>
            </a:r>
            <a:endParaRPr lang="en-US" sz="3800" dirty="0">
              <a:latin typeface="Californian FB" panose="0207040306080B030204"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US" b="1" baseline="30000" dirty="0">
                <a:solidFill>
                  <a:schemeClr val="bg2">
                    <a:lumMod val="75000"/>
                  </a:schemeClr>
                </a:solidFill>
              </a:rPr>
              <a:t>6 </a:t>
            </a:r>
            <a:r>
              <a:rPr lang="en-US" dirty="0">
                <a:solidFill>
                  <a:schemeClr val="bg2">
                    <a:lumMod val="75000"/>
                  </a:schemeClr>
                </a:solidFill>
              </a:rPr>
              <a:t>If we say we have fellowship with him while we walk in darkness, we lie and do not practice the truth. </a:t>
            </a:r>
            <a:r>
              <a:rPr lang="en-US" b="1" baseline="30000" dirty="0">
                <a:solidFill>
                  <a:schemeClr val="bg2">
                    <a:lumMod val="75000"/>
                  </a:schemeClr>
                </a:solidFill>
              </a:rPr>
              <a:t>7 </a:t>
            </a:r>
            <a:r>
              <a:rPr lang="en-US" dirty="0">
                <a:solidFill>
                  <a:schemeClr val="bg2">
                    <a:lumMod val="75000"/>
                  </a:schemeClr>
                </a:solidFill>
              </a:rPr>
              <a:t>But if we </a:t>
            </a:r>
            <a:r>
              <a:rPr lang="en-US" u="sng" dirty="0"/>
              <a:t>walk in the light</a:t>
            </a:r>
            <a:r>
              <a:rPr lang="en-US" dirty="0">
                <a:solidFill>
                  <a:schemeClr val="bg2">
                    <a:lumMod val="75000"/>
                  </a:schemeClr>
                </a:solidFill>
              </a:rPr>
              <a:t>, as he is in the light, we have </a:t>
            </a:r>
            <a:r>
              <a:rPr lang="en-US" u="sng" dirty="0"/>
              <a:t>fellowship</a:t>
            </a:r>
            <a:r>
              <a:rPr lang="en-US" dirty="0">
                <a:solidFill>
                  <a:schemeClr val="bg2">
                    <a:lumMod val="75000"/>
                  </a:schemeClr>
                </a:solidFill>
              </a:rPr>
              <a:t> with one another, and the </a:t>
            </a:r>
            <a:r>
              <a:rPr lang="en-US" u="sng" dirty="0"/>
              <a:t>blood of Jesus his Son cleanses us </a:t>
            </a:r>
            <a:r>
              <a:rPr lang="en-US" dirty="0">
                <a:solidFill>
                  <a:schemeClr val="bg2">
                    <a:lumMod val="75000"/>
                  </a:schemeClr>
                </a:solidFill>
              </a:rPr>
              <a:t>from all sin. </a:t>
            </a:r>
            <a:r>
              <a:rPr lang="en-US" b="1" baseline="30000" dirty="0">
                <a:solidFill>
                  <a:schemeClr val="bg2">
                    <a:lumMod val="75000"/>
                  </a:schemeClr>
                </a:solidFill>
              </a:rPr>
              <a:t>8 </a:t>
            </a:r>
            <a:r>
              <a:rPr lang="en-US" dirty="0">
                <a:solidFill>
                  <a:schemeClr val="bg2">
                    <a:lumMod val="75000"/>
                  </a:schemeClr>
                </a:solidFill>
              </a:rPr>
              <a:t>If we say we have no sin, we deceive ourselves, and the truth is not in us. </a:t>
            </a:r>
            <a:r>
              <a:rPr lang="en-US" b="1" baseline="30000" dirty="0">
                <a:solidFill>
                  <a:schemeClr val="bg2">
                    <a:lumMod val="75000"/>
                  </a:schemeClr>
                </a:solidFill>
              </a:rPr>
              <a:t>9 </a:t>
            </a:r>
            <a:r>
              <a:rPr lang="en-US" dirty="0">
                <a:solidFill>
                  <a:schemeClr val="bg2">
                    <a:lumMod val="75000"/>
                  </a:schemeClr>
                </a:solidFill>
              </a:rPr>
              <a:t>If we confess our sins, he is faithful and just to forgive us our sins and to cleanse us from all unrighteousness.</a:t>
            </a:r>
          </a:p>
        </p:txBody>
      </p:sp>
    </p:spTree>
    <p:extLst>
      <p:ext uri="{BB962C8B-B14F-4D97-AF65-F5344CB8AC3E}">
        <p14:creationId xmlns:p14="http://schemas.microsoft.com/office/powerpoint/2010/main" val="23819094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a:bodyPr>
          <a:lstStyle/>
          <a:p>
            <a:r>
              <a:rPr lang="en-US" sz="3800" dirty="0" smtClean="0">
                <a:latin typeface="Californian FB" panose="0207040306080B030204" pitchFamily="18" charset="0"/>
              </a:rPr>
              <a:t>The </a:t>
            </a:r>
            <a:r>
              <a:rPr lang="en-US" b="1" dirty="0">
                <a:latin typeface="Narkisim" panose="020E0502050101010101" pitchFamily="34" charset="-79"/>
                <a:cs typeface="Narkisim" panose="020E0502050101010101" pitchFamily="34" charset="-79"/>
              </a:rPr>
              <a:t>Response</a:t>
            </a:r>
            <a:r>
              <a:rPr lang="en-US" sz="3800" dirty="0" smtClean="0">
                <a:latin typeface="Californian FB" panose="0207040306080B030204" pitchFamily="18" charset="0"/>
              </a:rPr>
              <a:t> to Revelation (1 </a:t>
            </a:r>
            <a:r>
              <a:rPr lang="en-US" sz="3800" dirty="0" err="1" smtClean="0">
                <a:latin typeface="Californian FB" panose="0207040306080B030204" pitchFamily="18" charset="0"/>
              </a:rPr>
              <a:t>Jn</a:t>
            </a:r>
            <a:r>
              <a:rPr lang="en-US" sz="3800" dirty="0" smtClean="0">
                <a:latin typeface="Californian FB" panose="0207040306080B030204" pitchFamily="18" charset="0"/>
              </a:rPr>
              <a:t> 1:6-10)</a:t>
            </a:r>
            <a:endParaRPr lang="en-US" sz="3800" dirty="0">
              <a:latin typeface="Californian FB" panose="0207040306080B030204"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US" b="1" baseline="30000" dirty="0">
                <a:solidFill>
                  <a:schemeClr val="bg2">
                    <a:lumMod val="75000"/>
                  </a:schemeClr>
                </a:solidFill>
              </a:rPr>
              <a:t>6 </a:t>
            </a:r>
            <a:r>
              <a:rPr lang="en-US" dirty="0">
                <a:solidFill>
                  <a:schemeClr val="bg2">
                    <a:lumMod val="75000"/>
                  </a:schemeClr>
                </a:solidFill>
              </a:rPr>
              <a:t>If we say we have fellowship with him while we walk in darkness, we lie and do not practice the truth. </a:t>
            </a:r>
            <a:r>
              <a:rPr lang="en-US" b="1" baseline="30000" dirty="0">
                <a:solidFill>
                  <a:schemeClr val="bg2">
                    <a:lumMod val="75000"/>
                  </a:schemeClr>
                </a:solidFill>
              </a:rPr>
              <a:t>7 </a:t>
            </a:r>
            <a:r>
              <a:rPr lang="en-US" dirty="0">
                <a:solidFill>
                  <a:schemeClr val="bg2">
                    <a:lumMod val="75000"/>
                  </a:schemeClr>
                </a:solidFill>
              </a:rPr>
              <a:t>But if we walk in the light, as he is in the light, we have fellowship with one another, and the blood of Jesus his Son cleanses us from all sin. </a:t>
            </a:r>
            <a:r>
              <a:rPr lang="en-US" b="1" baseline="30000" dirty="0">
                <a:solidFill>
                  <a:schemeClr val="bg2">
                    <a:lumMod val="75000"/>
                  </a:schemeClr>
                </a:solidFill>
              </a:rPr>
              <a:t>8 </a:t>
            </a:r>
            <a:r>
              <a:rPr lang="en-US" dirty="0">
                <a:solidFill>
                  <a:schemeClr val="bg2">
                    <a:lumMod val="75000"/>
                  </a:schemeClr>
                </a:solidFill>
              </a:rPr>
              <a:t>If we </a:t>
            </a:r>
            <a:r>
              <a:rPr lang="en-US" u="sng" dirty="0"/>
              <a:t>say we have no sin</a:t>
            </a:r>
            <a:r>
              <a:rPr lang="en-US" dirty="0">
                <a:solidFill>
                  <a:schemeClr val="bg2">
                    <a:lumMod val="75000"/>
                  </a:schemeClr>
                </a:solidFill>
              </a:rPr>
              <a:t>, we </a:t>
            </a:r>
            <a:r>
              <a:rPr lang="en-US" u="sng" dirty="0"/>
              <a:t>deceive ourselves</a:t>
            </a:r>
            <a:r>
              <a:rPr lang="en-US" dirty="0">
                <a:solidFill>
                  <a:schemeClr val="bg2">
                    <a:lumMod val="75000"/>
                  </a:schemeClr>
                </a:solidFill>
              </a:rPr>
              <a:t>, and the truth is not in us. </a:t>
            </a:r>
            <a:r>
              <a:rPr lang="en-US" b="1" baseline="30000" dirty="0">
                <a:solidFill>
                  <a:schemeClr val="bg2">
                    <a:lumMod val="75000"/>
                  </a:schemeClr>
                </a:solidFill>
              </a:rPr>
              <a:t>9 </a:t>
            </a:r>
            <a:r>
              <a:rPr lang="en-US" dirty="0">
                <a:solidFill>
                  <a:schemeClr val="bg2">
                    <a:lumMod val="75000"/>
                  </a:schemeClr>
                </a:solidFill>
              </a:rPr>
              <a:t>If we confess our sins, he is faithful and just to forgive us our sins and to cleanse us from all unrighteousness.</a:t>
            </a:r>
          </a:p>
        </p:txBody>
      </p:sp>
    </p:spTree>
    <p:extLst>
      <p:ext uri="{BB962C8B-B14F-4D97-AF65-F5344CB8AC3E}">
        <p14:creationId xmlns:p14="http://schemas.microsoft.com/office/powerpoint/2010/main" val="3094815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a:bodyPr>
          <a:lstStyle/>
          <a:p>
            <a:r>
              <a:rPr lang="en-US" sz="3800" dirty="0" smtClean="0">
                <a:latin typeface="Californian FB" panose="0207040306080B030204" pitchFamily="18" charset="0"/>
              </a:rPr>
              <a:t>The </a:t>
            </a:r>
            <a:r>
              <a:rPr lang="en-US" b="1" dirty="0">
                <a:latin typeface="Narkisim" panose="020E0502050101010101" pitchFamily="34" charset="-79"/>
                <a:cs typeface="Narkisim" panose="020E0502050101010101" pitchFamily="34" charset="-79"/>
              </a:rPr>
              <a:t>Response</a:t>
            </a:r>
            <a:r>
              <a:rPr lang="en-US" sz="3800" dirty="0" smtClean="0">
                <a:latin typeface="Californian FB" panose="0207040306080B030204" pitchFamily="18" charset="0"/>
              </a:rPr>
              <a:t> to Revelation (1 </a:t>
            </a:r>
            <a:r>
              <a:rPr lang="en-US" sz="3800" dirty="0" err="1" smtClean="0">
                <a:latin typeface="Californian FB" panose="0207040306080B030204" pitchFamily="18" charset="0"/>
              </a:rPr>
              <a:t>Jn</a:t>
            </a:r>
            <a:r>
              <a:rPr lang="en-US" sz="3800" dirty="0" smtClean="0">
                <a:latin typeface="Californian FB" panose="0207040306080B030204" pitchFamily="18" charset="0"/>
              </a:rPr>
              <a:t> 1:6-10)</a:t>
            </a:r>
            <a:endParaRPr lang="en-US" sz="3800" dirty="0">
              <a:latin typeface="Californian FB" panose="0207040306080B030204"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US" b="1" baseline="30000" dirty="0">
                <a:solidFill>
                  <a:schemeClr val="bg2">
                    <a:lumMod val="75000"/>
                  </a:schemeClr>
                </a:solidFill>
              </a:rPr>
              <a:t>6 </a:t>
            </a:r>
            <a:r>
              <a:rPr lang="en-US" dirty="0">
                <a:solidFill>
                  <a:schemeClr val="bg2">
                    <a:lumMod val="75000"/>
                  </a:schemeClr>
                </a:solidFill>
              </a:rPr>
              <a:t>If we say we have fellowship with him while we walk in darkness, we lie and do not practice the truth. </a:t>
            </a:r>
            <a:r>
              <a:rPr lang="en-US" b="1" baseline="30000" dirty="0">
                <a:solidFill>
                  <a:schemeClr val="bg2">
                    <a:lumMod val="75000"/>
                  </a:schemeClr>
                </a:solidFill>
              </a:rPr>
              <a:t>7 </a:t>
            </a:r>
            <a:r>
              <a:rPr lang="en-US" dirty="0">
                <a:solidFill>
                  <a:schemeClr val="bg2">
                    <a:lumMod val="75000"/>
                  </a:schemeClr>
                </a:solidFill>
              </a:rPr>
              <a:t>But if we walk in the light, as he is in the light, we have fellowship with one another, and the blood of Jesus his Son cleanses us from all sin. </a:t>
            </a:r>
            <a:r>
              <a:rPr lang="en-US" b="1" baseline="30000" dirty="0">
                <a:solidFill>
                  <a:schemeClr val="bg2">
                    <a:lumMod val="75000"/>
                  </a:schemeClr>
                </a:solidFill>
              </a:rPr>
              <a:t>8 </a:t>
            </a:r>
            <a:r>
              <a:rPr lang="en-US" dirty="0">
                <a:solidFill>
                  <a:schemeClr val="bg2">
                    <a:lumMod val="75000"/>
                  </a:schemeClr>
                </a:solidFill>
              </a:rPr>
              <a:t>If we say we have no sin, we deceive ourselves, and the truth is not in us. </a:t>
            </a:r>
            <a:r>
              <a:rPr lang="en-US" b="1" baseline="30000" dirty="0">
                <a:solidFill>
                  <a:schemeClr val="bg2">
                    <a:lumMod val="75000"/>
                  </a:schemeClr>
                </a:solidFill>
              </a:rPr>
              <a:t>9 </a:t>
            </a:r>
            <a:r>
              <a:rPr lang="en-US" dirty="0">
                <a:solidFill>
                  <a:schemeClr val="bg2">
                    <a:lumMod val="75000"/>
                  </a:schemeClr>
                </a:solidFill>
              </a:rPr>
              <a:t>If we </a:t>
            </a:r>
            <a:r>
              <a:rPr lang="en-US" u="sng" dirty="0"/>
              <a:t>confess our sins</a:t>
            </a:r>
            <a:r>
              <a:rPr lang="en-US" dirty="0">
                <a:solidFill>
                  <a:schemeClr val="bg2">
                    <a:lumMod val="75000"/>
                  </a:schemeClr>
                </a:solidFill>
              </a:rPr>
              <a:t>, he is </a:t>
            </a:r>
            <a:r>
              <a:rPr lang="en-US" u="sng" dirty="0"/>
              <a:t>faithful and just to forgive </a:t>
            </a:r>
            <a:r>
              <a:rPr lang="en-US" dirty="0">
                <a:solidFill>
                  <a:schemeClr val="bg2">
                    <a:lumMod val="75000"/>
                  </a:schemeClr>
                </a:solidFill>
              </a:rPr>
              <a:t>us our sins and to cleanse us from all unrighteousness.</a:t>
            </a:r>
          </a:p>
        </p:txBody>
      </p:sp>
    </p:spTree>
    <p:extLst>
      <p:ext uri="{BB962C8B-B14F-4D97-AF65-F5344CB8AC3E}">
        <p14:creationId xmlns:p14="http://schemas.microsoft.com/office/powerpoint/2010/main" val="21130464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US" dirty="0">
                <a:latin typeface="Californian FB" panose="0207040306080B030204" pitchFamily="18" charset="0"/>
              </a:rPr>
              <a:t>The </a:t>
            </a:r>
            <a:r>
              <a:rPr lang="en-US" b="1" dirty="0" smtClean="0">
                <a:latin typeface="Narkisim" panose="020E0502050101010101" pitchFamily="34" charset="-79"/>
                <a:cs typeface="Narkisim" panose="020E0502050101010101" pitchFamily="34" charset="-79"/>
              </a:rPr>
              <a:t>Fact</a:t>
            </a:r>
            <a:r>
              <a:rPr lang="en-US" dirty="0" smtClean="0">
                <a:latin typeface="Californian FB" panose="0207040306080B030204" pitchFamily="18" charset="0"/>
              </a:rPr>
              <a:t> of Revelation (1 </a:t>
            </a:r>
            <a:r>
              <a:rPr lang="en-US" dirty="0" err="1" smtClean="0">
                <a:latin typeface="Californian FB" panose="0207040306080B030204" pitchFamily="18" charset="0"/>
              </a:rPr>
              <a:t>Jn</a:t>
            </a:r>
            <a:r>
              <a:rPr lang="en-US" dirty="0" smtClean="0">
                <a:latin typeface="Californian FB" panose="0207040306080B030204" pitchFamily="18" charset="0"/>
              </a:rPr>
              <a:t> 1:1-2)</a:t>
            </a:r>
            <a:endParaRPr lang="en-US" dirty="0">
              <a:latin typeface="Californian FB" panose="0207040306080B030204" pitchFamily="18" charset="0"/>
            </a:endParaRPr>
          </a:p>
        </p:txBody>
      </p:sp>
      <p:sp>
        <p:nvSpPr>
          <p:cNvPr id="3" name="Content Placeholder 2"/>
          <p:cNvSpPr>
            <a:spLocks noGrp="1"/>
          </p:cNvSpPr>
          <p:nvPr>
            <p:ph idx="1"/>
          </p:nvPr>
        </p:nvSpPr>
        <p:spPr/>
        <p:txBody>
          <a:bodyPr/>
          <a:lstStyle/>
          <a:p>
            <a:pPr marL="0" indent="0">
              <a:buNone/>
            </a:pPr>
            <a:r>
              <a:rPr lang="en-US" dirty="0" smtClean="0"/>
              <a:t>“That </a:t>
            </a:r>
            <a:r>
              <a:rPr lang="en-US" dirty="0"/>
              <a:t>which was from the beginning, which we have heard, which we have seen with our eyes, which we looked upon and have touched with our hands, concerning the word of life— </a:t>
            </a:r>
            <a:r>
              <a:rPr lang="en-US" b="1" baseline="30000" dirty="0"/>
              <a:t>2 </a:t>
            </a:r>
            <a:r>
              <a:rPr lang="en-US" dirty="0"/>
              <a:t>the life was made manifest, and we have seen it, and testify to it and proclaim to you the eternal life, which was with the Father and was made manifest to us</a:t>
            </a:r>
            <a:r>
              <a:rPr lang="en-US" dirty="0" smtClean="0"/>
              <a:t>—”</a:t>
            </a:r>
            <a:endParaRPr lang="en-US" dirty="0"/>
          </a:p>
        </p:txBody>
      </p:sp>
    </p:spTree>
    <p:extLst>
      <p:ext uri="{BB962C8B-B14F-4D97-AF65-F5344CB8AC3E}">
        <p14:creationId xmlns:p14="http://schemas.microsoft.com/office/powerpoint/2010/main" val="22931673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US" dirty="0">
                <a:latin typeface="Californian FB" panose="0207040306080B030204" pitchFamily="18" charset="0"/>
              </a:rPr>
              <a:t>The </a:t>
            </a:r>
            <a:r>
              <a:rPr lang="en-US" b="1" dirty="0" smtClean="0">
                <a:latin typeface="Narkisim" panose="020E0502050101010101" pitchFamily="34" charset="-79"/>
                <a:cs typeface="Narkisim" panose="020E0502050101010101" pitchFamily="34" charset="-79"/>
              </a:rPr>
              <a:t>Fact</a:t>
            </a:r>
            <a:r>
              <a:rPr lang="en-US" dirty="0" smtClean="0">
                <a:latin typeface="Californian FB" panose="0207040306080B030204" pitchFamily="18" charset="0"/>
              </a:rPr>
              <a:t> of Revelation (1 </a:t>
            </a:r>
            <a:r>
              <a:rPr lang="en-US" dirty="0" err="1" smtClean="0">
                <a:latin typeface="Californian FB" panose="0207040306080B030204" pitchFamily="18" charset="0"/>
              </a:rPr>
              <a:t>Jn</a:t>
            </a:r>
            <a:r>
              <a:rPr lang="en-US" dirty="0" smtClean="0">
                <a:latin typeface="Californian FB" panose="0207040306080B030204" pitchFamily="18" charset="0"/>
              </a:rPr>
              <a:t> 1:1-2)</a:t>
            </a:r>
            <a:endParaRPr lang="en-US" dirty="0">
              <a:latin typeface="Californian FB" panose="0207040306080B030204" pitchFamily="18" charset="0"/>
            </a:endParaRPr>
          </a:p>
        </p:txBody>
      </p:sp>
      <p:sp>
        <p:nvSpPr>
          <p:cNvPr id="3" name="Content Placeholder 2"/>
          <p:cNvSpPr>
            <a:spLocks noGrp="1"/>
          </p:cNvSpPr>
          <p:nvPr>
            <p:ph idx="1"/>
          </p:nvPr>
        </p:nvSpPr>
        <p:spPr/>
        <p:txBody>
          <a:bodyPr/>
          <a:lstStyle/>
          <a:p>
            <a:pPr marL="0" indent="0">
              <a:buNone/>
            </a:pPr>
            <a:r>
              <a:rPr lang="en-US" dirty="0" smtClean="0">
                <a:solidFill>
                  <a:schemeClr val="bg2">
                    <a:lumMod val="75000"/>
                  </a:schemeClr>
                </a:solidFill>
              </a:rPr>
              <a:t>“That </a:t>
            </a:r>
            <a:r>
              <a:rPr lang="en-US" dirty="0">
                <a:solidFill>
                  <a:schemeClr val="bg2">
                    <a:lumMod val="75000"/>
                  </a:schemeClr>
                </a:solidFill>
              </a:rPr>
              <a:t>which was from the </a:t>
            </a:r>
            <a:r>
              <a:rPr lang="en-US" u="sng" dirty="0"/>
              <a:t>beginning</a:t>
            </a:r>
            <a:r>
              <a:rPr lang="en-US" dirty="0">
                <a:solidFill>
                  <a:schemeClr val="bg2">
                    <a:lumMod val="75000"/>
                  </a:schemeClr>
                </a:solidFill>
              </a:rPr>
              <a:t>, which we have heard, which we have seen with our eyes, which we looked upon and have touched with our hands, concerning the word of life— </a:t>
            </a:r>
            <a:r>
              <a:rPr lang="en-US" b="1" baseline="30000" dirty="0">
                <a:solidFill>
                  <a:schemeClr val="bg2">
                    <a:lumMod val="75000"/>
                  </a:schemeClr>
                </a:solidFill>
              </a:rPr>
              <a:t>2 </a:t>
            </a:r>
            <a:r>
              <a:rPr lang="en-US" dirty="0">
                <a:solidFill>
                  <a:schemeClr val="bg2">
                    <a:lumMod val="75000"/>
                  </a:schemeClr>
                </a:solidFill>
              </a:rPr>
              <a:t>the life was made manifest, and we have seen it, and testify to it and proclaim to you the eternal life, which was with the Father and was made manifest to us</a:t>
            </a:r>
            <a:r>
              <a:rPr lang="en-US" dirty="0" smtClean="0">
                <a:solidFill>
                  <a:schemeClr val="bg2">
                    <a:lumMod val="75000"/>
                  </a:schemeClr>
                </a:solidFill>
              </a:rPr>
              <a:t>—”</a:t>
            </a:r>
            <a:endParaRPr lang="en-US" dirty="0">
              <a:solidFill>
                <a:schemeClr val="bg2">
                  <a:lumMod val="75000"/>
                </a:schemeClr>
              </a:solidFill>
            </a:endParaRPr>
          </a:p>
        </p:txBody>
      </p:sp>
    </p:spTree>
    <p:extLst>
      <p:ext uri="{BB962C8B-B14F-4D97-AF65-F5344CB8AC3E}">
        <p14:creationId xmlns:p14="http://schemas.microsoft.com/office/powerpoint/2010/main" val="33320615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US" dirty="0" smtClean="0">
                <a:latin typeface="Californian FB" panose="0207040306080B030204" pitchFamily="18" charset="0"/>
              </a:rPr>
              <a:t>The </a:t>
            </a:r>
            <a:r>
              <a:rPr lang="en-US" b="1" dirty="0">
                <a:latin typeface="Narkisim" panose="020E0502050101010101" pitchFamily="34" charset="-79"/>
                <a:cs typeface="Narkisim" panose="020E0502050101010101" pitchFamily="34" charset="-79"/>
              </a:rPr>
              <a:t>Fact</a:t>
            </a:r>
            <a:r>
              <a:rPr lang="en-US" dirty="0" smtClean="0">
                <a:latin typeface="Californian FB" panose="0207040306080B030204" pitchFamily="18" charset="0"/>
              </a:rPr>
              <a:t> of Revelation (1 </a:t>
            </a:r>
            <a:r>
              <a:rPr lang="en-US" dirty="0" err="1" smtClean="0">
                <a:latin typeface="Californian FB" panose="0207040306080B030204" pitchFamily="18" charset="0"/>
              </a:rPr>
              <a:t>Jn</a:t>
            </a:r>
            <a:r>
              <a:rPr lang="en-US" dirty="0" smtClean="0">
                <a:latin typeface="Californian FB" panose="0207040306080B030204" pitchFamily="18" charset="0"/>
              </a:rPr>
              <a:t> 1:1-2)</a:t>
            </a:r>
            <a:endParaRPr lang="en-US" dirty="0">
              <a:latin typeface="Californian FB" panose="0207040306080B030204" pitchFamily="18" charset="0"/>
            </a:endParaRPr>
          </a:p>
        </p:txBody>
      </p:sp>
      <p:sp>
        <p:nvSpPr>
          <p:cNvPr id="3" name="Content Placeholder 2"/>
          <p:cNvSpPr>
            <a:spLocks noGrp="1"/>
          </p:cNvSpPr>
          <p:nvPr>
            <p:ph idx="1"/>
          </p:nvPr>
        </p:nvSpPr>
        <p:spPr/>
        <p:txBody>
          <a:bodyPr>
            <a:normAutofit/>
          </a:bodyPr>
          <a:lstStyle/>
          <a:p>
            <a:pPr marL="0" indent="0">
              <a:buNone/>
            </a:pPr>
            <a:r>
              <a:rPr lang="en-US" dirty="0">
                <a:solidFill>
                  <a:schemeClr val="bg2">
                    <a:lumMod val="75000"/>
                  </a:schemeClr>
                </a:solidFill>
              </a:rPr>
              <a:t>“That which was from the beginning, which we have </a:t>
            </a:r>
            <a:r>
              <a:rPr lang="en-US" u="sng" dirty="0"/>
              <a:t>heard</a:t>
            </a:r>
            <a:r>
              <a:rPr lang="en-US" dirty="0">
                <a:solidFill>
                  <a:schemeClr val="bg2">
                    <a:lumMod val="75000"/>
                  </a:schemeClr>
                </a:solidFill>
              </a:rPr>
              <a:t>, which we have </a:t>
            </a:r>
            <a:r>
              <a:rPr lang="en-US" u="sng" dirty="0"/>
              <a:t>seen</a:t>
            </a:r>
            <a:r>
              <a:rPr lang="en-US" dirty="0">
                <a:solidFill>
                  <a:schemeClr val="bg2">
                    <a:lumMod val="75000"/>
                  </a:schemeClr>
                </a:solidFill>
              </a:rPr>
              <a:t> with our eyes, which we looked upon and have </a:t>
            </a:r>
            <a:r>
              <a:rPr lang="en-US" u="sng" dirty="0"/>
              <a:t>touched</a:t>
            </a:r>
            <a:r>
              <a:rPr lang="en-US" dirty="0">
                <a:solidFill>
                  <a:schemeClr val="bg2">
                    <a:lumMod val="75000"/>
                  </a:schemeClr>
                </a:solidFill>
              </a:rPr>
              <a:t> with our hands, concerning the word of life— 2 the life was made manifest, and we have seen it, and testify to it and proclaim to you the eternal life, which was with the Father and was made manifest to us—”</a:t>
            </a:r>
          </a:p>
        </p:txBody>
      </p:sp>
    </p:spTree>
    <p:extLst>
      <p:ext uri="{BB962C8B-B14F-4D97-AF65-F5344CB8AC3E}">
        <p14:creationId xmlns:p14="http://schemas.microsoft.com/office/powerpoint/2010/main" val="11852729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lstStyle/>
          <a:p>
            <a:r>
              <a:rPr lang="en-US" dirty="0" smtClean="0">
                <a:latin typeface="Californian FB" panose="0207040306080B030204" pitchFamily="18" charset="0"/>
              </a:rPr>
              <a:t>The </a:t>
            </a:r>
            <a:r>
              <a:rPr lang="en-US" b="1" dirty="0">
                <a:latin typeface="Narkisim" panose="020E0502050101010101" pitchFamily="34" charset="-79"/>
                <a:cs typeface="Narkisim" panose="020E0502050101010101" pitchFamily="34" charset="-79"/>
              </a:rPr>
              <a:t>Fact</a:t>
            </a:r>
            <a:r>
              <a:rPr lang="en-US" dirty="0" smtClean="0">
                <a:latin typeface="Californian FB" panose="0207040306080B030204" pitchFamily="18" charset="0"/>
              </a:rPr>
              <a:t> of Revelation (1 </a:t>
            </a:r>
            <a:r>
              <a:rPr lang="en-US" dirty="0" err="1" smtClean="0">
                <a:latin typeface="Californian FB" panose="0207040306080B030204" pitchFamily="18" charset="0"/>
              </a:rPr>
              <a:t>Jn</a:t>
            </a:r>
            <a:r>
              <a:rPr lang="en-US" dirty="0" smtClean="0">
                <a:latin typeface="Californian FB" panose="0207040306080B030204" pitchFamily="18" charset="0"/>
              </a:rPr>
              <a:t> 1:1-2)</a:t>
            </a:r>
            <a:endParaRPr lang="en-US" dirty="0">
              <a:latin typeface="Californian FB" panose="0207040306080B030204" pitchFamily="18" charset="0"/>
            </a:endParaRPr>
          </a:p>
        </p:txBody>
      </p:sp>
      <p:sp>
        <p:nvSpPr>
          <p:cNvPr id="3" name="Content Placeholder 2"/>
          <p:cNvSpPr>
            <a:spLocks noGrp="1"/>
          </p:cNvSpPr>
          <p:nvPr>
            <p:ph idx="1"/>
          </p:nvPr>
        </p:nvSpPr>
        <p:spPr/>
        <p:txBody>
          <a:bodyPr/>
          <a:lstStyle/>
          <a:p>
            <a:pPr marL="0" indent="0">
              <a:buNone/>
            </a:pPr>
            <a:r>
              <a:rPr lang="en-US" dirty="0" smtClean="0">
                <a:solidFill>
                  <a:schemeClr val="bg2">
                    <a:lumMod val="75000"/>
                  </a:schemeClr>
                </a:solidFill>
              </a:rPr>
              <a:t>“That </a:t>
            </a:r>
            <a:r>
              <a:rPr lang="en-US" dirty="0">
                <a:solidFill>
                  <a:schemeClr val="bg2">
                    <a:lumMod val="75000"/>
                  </a:schemeClr>
                </a:solidFill>
              </a:rPr>
              <a:t>which was from the beginning, which we have heard, which we have seen with our eyes, which we looked upon and have touched with our hands, concerning the </a:t>
            </a:r>
            <a:r>
              <a:rPr lang="en-US" u="sng" dirty="0"/>
              <a:t>word of life</a:t>
            </a:r>
            <a:r>
              <a:rPr lang="en-US" dirty="0">
                <a:solidFill>
                  <a:schemeClr val="bg2">
                    <a:lumMod val="75000"/>
                  </a:schemeClr>
                </a:solidFill>
              </a:rPr>
              <a:t>— </a:t>
            </a:r>
            <a:r>
              <a:rPr lang="en-US" b="1" baseline="30000" dirty="0">
                <a:solidFill>
                  <a:schemeClr val="bg2">
                    <a:lumMod val="75000"/>
                  </a:schemeClr>
                </a:solidFill>
              </a:rPr>
              <a:t>2 </a:t>
            </a:r>
            <a:r>
              <a:rPr lang="en-US" dirty="0">
                <a:solidFill>
                  <a:schemeClr val="bg2">
                    <a:lumMod val="75000"/>
                  </a:schemeClr>
                </a:solidFill>
              </a:rPr>
              <a:t>the life was made manifest, and we have seen it, and testify to it and proclaim to you the </a:t>
            </a:r>
            <a:r>
              <a:rPr lang="en-US" u="sng" dirty="0"/>
              <a:t>eternal</a:t>
            </a:r>
            <a:r>
              <a:rPr lang="en-US" u="sng" dirty="0">
                <a:solidFill>
                  <a:schemeClr val="bg2">
                    <a:lumMod val="75000"/>
                  </a:schemeClr>
                </a:solidFill>
              </a:rPr>
              <a:t> </a:t>
            </a:r>
            <a:r>
              <a:rPr lang="en-US" u="sng" dirty="0"/>
              <a:t>life</a:t>
            </a:r>
            <a:r>
              <a:rPr lang="en-US" dirty="0">
                <a:solidFill>
                  <a:schemeClr val="bg2">
                    <a:lumMod val="75000"/>
                  </a:schemeClr>
                </a:solidFill>
              </a:rPr>
              <a:t>, which was with the Father and was made manifest to us</a:t>
            </a:r>
            <a:r>
              <a:rPr lang="en-US" dirty="0" smtClean="0">
                <a:solidFill>
                  <a:schemeClr val="bg2">
                    <a:lumMod val="75000"/>
                  </a:schemeClr>
                </a:solidFill>
              </a:rPr>
              <a:t>—”</a:t>
            </a:r>
            <a:endParaRPr lang="en-US" dirty="0">
              <a:solidFill>
                <a:schemeClr val="bg2">
                  <a:lumMod val="75000"/>
                </a:schemeClr>
              </a:solidFill>
            </a:endParaRPr>
          </a:p>
        </p:txBody>
      </p:sp>
    </p:spTree>
    <p:extLst>
      <p:ext uri="{BB962C8B-B14F-4D97-AF65-F5344CB8AC3E}">
        <p14:creationId xmlns:p14="http://schemas.microsoft.com/office/powerpoint/2010/main" val="2509541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fontScale="90000"/>
          </a:bodyPr>
          <a:lstStyle/>
          <a:p>
            <a:r>
              <a:rPr lang="en-US" dirty="0" smtClean="0">
                <a:latin typeface="Californian FB" panose="0207040306080B030204" pitchFamily="18" charset="0"/>
              </a:rPr>
              <a:t>The </a:t>
            </a:r>
            <a:r>
              <a:rPr lang="en-US" sz="4900" b="1" dirty="0">
                <a:latin typeface="Narkisim" panose="020E0502050101010101" pitchFamily="34" charset="-79"/>
                <a:cs typeface="Narkisim" panose="020E0502050101010101" pitchFamily="34" charset="-79"/>
              </a:rPr>
              <a:t>Purpose</a:t>
            </a:r>
            <a:r>
              <a:rPr lang="en-US" dirty="0" smtClean="0">
                <a:latin typeface="Californian FB" panose="0207040306080B030204" pitchFamily="18" charset="0"/>
              </a:rPr>
              <a:t> of Revelation (1 </a:t>
            </a:r>
            <a:r>
              <a:rPr lang="en-US" dirty="0" err="1" smtClean="0">
                <a:latin typeface="Californian FB" panose="0207040306080B030204" pitchFamily="18" charset="0"/>
              </a:rPr>
              <a:t>Jn</a:t>
            </a:r>
            <a:r>
              <a:rPr lang="en-US" dirty="0" smtClean="0">
                <a:latin typeface="Californian FB" panose="0207040306080B030204" pitchFamily="18" charset="0"/>
              </a:rPr>
              <a:t> 1:3-5)</a:t>
            </a:r>
            <a:endParaRPr lang="en-US" dirty="0">
              <a:latin typeface="Californian FB" panose="0207040306080B030204" pitchFamily="18" charset="0"/>
            </a:endParaRPr>
          </a:p>
        </p:txBody>
      </p:sp>
      <p:sp>
        <p:nvSpPr>
          <p:cNvPr id="3" name="Content Placeholder 2"/>
          <p:cNvSpPr>
            <a:spLocks noGrp="1"/>
          </p:cNvSpPr>
          <p:nvPr>
            <p:ph idx="1"/>
          </p:nvPr>
        </p:nvSpPr>
        <p:spPr/>
        <p:txBody>
          <a:bodyPr>
            <a:normAutofit/>
          </a:bodyPr>
          <a:lstStyle/>
          <a:p>
            <a:r>
              <a:rPr lang="en-US" b="1" baseline="30000" dirty="0"/>
              <a:t>3 </a:t>
            </a:r>
            <a:r>
              <a:rPr lang="en-US" dirty="0"/>
              <a:t>that which we have seen and heard </a:t>
            </a:r>
            <a:r>
              <a:rPr lang="en-US" dirty="0"/>
              <a:t>we</a:t>
            </a:r>
            <a:r>
              <a:rPr lang="en-US" dirty="0"/>
              <a:t> </a:t>
            </a:r>
            <a:r>
              <a:rPr lang="en-US" dirty="0"/>
              <a:t>proclaim</a:t>
            </a:r>
            <a:r>
              <a:rPr lang="en-US" dirty="0"/>
              <a:t> also to you, so that you too may have </a:t>
            </a:r>
            <a:r>
              <a:rPr lang="en-US" dirty="0"/>
              <a:t>fellowship with us</a:t>
            </a:r>
            <a:r>
              <a:rPr lang="en-US" dirty="0"/>
              <a:t>; and indeed our fellowship is with the Father and with his Son Jesus Christ. </a:t>
            </a:r>
            <a:r>
              <a:rPr lang="en-US" b="1" baseline="30000" dirty="0"/>
              <a:t>4 </a:t>
            </a:r>
            <a:r>
              <a:rPr lang="en-US" dirty="0"/>
              <a:t>And we are writing these things so that </a:t>
            </a:r>
            <a:r>
              <a:rPr lang="en-US" dirty="0" smtClean="0"/>
              <a:t>our</a:t>
            </a:r>
            <a:r>
              <a:rPr lang="en-US" dirty="0"/>
              <a:t> joy may be complete</a:t>
            </a:r>
            <a:r>
              <a:rPr lang="en-US" dirty="0" smtClean="0"/>
              <a:t>. </a:t>
            </a:r>
            <a:r>
              <a:rPr lang="en-US" b="1" baseline="30000" dirty="0" smtClean="0"/>
              <a:t>5</a:t>
            </a:r>
            <a:r>
              <a:rPr lang="en-US" b="1" baseline="30000" dirty="0"/>
              <a:t> </a:t>
            </a:r>
            <a:r>
              <a:rPr lang="en-US" dirty="0"/>
              <a:t>This is the message we have heard from him and proclaim to you, </a:t>
            </a:r>
            <a:r>
              <a:rPr lang="en-US" dirty="0" smtClean="0"/>
              <a:t>that God </a:t>
            </a:r>
            <a:r>
              <a:rPr lang="en-US" dirty="0"/>
              <a:t>is light, and in him is no darkness at all.</a:t>
            </a:r>
          </a:p>
          <a:p>
            <a:pPr marL="0" indent="0">
              <a:buNone/>
            </a:pPr>
            <a:endParaRPr lang="en-US" dirty="0"/>
          </a:p>
        </p:txBody>
      </p:sp>
    </p:spTree>
    <p:extLst>
      <p:ext uri="{BB962C8B-B14F-4D97-AF65-F5344CB8AC3E}">
        <p14:creationId xmlns:p14="http://schemas.microsoft.com/office/powerpoint/2010/main" val="12208514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fontScale="90000"/>
          </a:bodyPr>
          <a:lstStyle/>
          <a:p>
            <a:r>
              <a:rPr lang="en-US" dirty="0" smtClean="0">
                <a:latin typeface="Californian FB" panose="0207040306080B030204" pitchFamily="18" charset="0"/>
              </a:rPr>
              <a:t>The </a:t>
            </a:r>
            <a:r>
              <a:rPr lang="en-US" sz="4900" b="1" dirty="0">
                <a:latin typeface="Narkisim" panose="020E0502050101010101" pitchFamily="34" charset="-79"/>
                <a:cs typeface="Narkisim" panose="020E0502050101010101" pitchFamily="34" charset="-79"/>
              </a:rPr>
              <a:t>Purpose</a:t>
            </a:r>
            <a:r>
              <a:rPr lang="en-US" dirty="0" smtClean="0">
                <a:latin typeface="Californian FB" panose="0207040306080B030204" pitchFamily="18" charset="0"/>
              </a:rPr>
              <a:t> of Revelation (1 </a:t>
            </a:r>
            <a:r>
              <a:rPr lang="en-US" dirty="0" err="1" smtClean="0">
                <a:latin typeface="Californian FB" panose="0207040306080B030204" pitchFamily="18" charset="0"/>
              </a:rPr>
              <a:t>Jn</a:t>
            </a:r>
            <a:r>
              <a:rPr lang="en-US" dirty="0" smtClean="0">
                <a:latin typeface="Californian FB" panose="0207040306080B030204" pitchFamily="18" charset="0"/>
              </a:rPr>
              <a:t> 1:3-5)</a:t>
            </a:r>
            <a:endParaRPr lang="en-US" dirty="0">
              <a:latin typeface="Californian FB" panose="0207040306080B030204" pitchFamily="18" charset="0"/>
            </a:endParaRPr>
          </a:p>
        </p:txBody>
      </p:sp>
      <p:sp>
        <p:nvSpPr>
          <p:cNvPr id="3" name="Content Placeholder 2"/>
          <p:cNvSpPr>
            <a:spLocks noGrp="1"/>
          </p:cNvSpPr>
          <p:nvPr>
            <p:ph idx="1"/>
          </p:nvPr>
        </p:nvSpPr>
        <p:spPr/>
        <p:txBody>
          <a:bodyPr>
            <a:normAutofit/>
          </a:bodyPr>
          <a:lstStyle/>
          <a:p>
            <a:r>
              <a:rPr lang="en-US" b="1" baseline="30000" dirty="0">
                <a:solidFill>
                  <a:schemeClr val="bg2">
                    <a:lumMod val="75000"/>
                  </a:schemeClr>
                </a:solidFill>
              </a:rPr>
              <a:t>3 </a:t>
            </a:r>
            <a:r>
              <a:rPr lang="en-US" dirty="0">
                <a:solidFill>
                  <a:schemeClr val="bg2">
                    <a:lumMod val="75000"/>
                  </a:schemeClr>
                </a:solidFill>
              </a:rPr>
              <a:t>that which we have seen and heard </a:t>
            </a:r>
            <a:r>
              <a:rPr lang="en-US" u="sng" dirty="0"/>
              <a:t>we</a:t>
            </a:r>
            <a:r>
              <a:rPr lang="en-US" u="sng" dirty="0">
                <a:solidFill>
                  <a:schemeClr val="bg2">
                    <a:lumMod val="75000"/>
                  </a:schemeClr>
                </a:solidFill>
              </a:rPr>
              <a:t> </a:t>
            </a:r>
            <a:r>
              <a:rPr lang="en-US" u="sng" dirty="0"/>
              <a:t>proclaim</a:t>
            </a:r>
            <a:r>
              <a:rPr lang="en-US" dirty="0">
                <a:solidFill>
                  <a:schemeClr val="bg2">
                    <a:lumMod val="75000"/>
                  </a:schemeClr>
                </a:solidFill>
              </a:rPr>
              <a:t> also to you, so that you too may have </a:t>
            </a:r>
            <a:r>
              <a:rPr lang="en-US" u="sng" dirty="0"/>
              <a:t>fellowship with us</a:t>
            </a:r>
            <a:r>
              <a:rPr lang="en-US" dirty="0">
                <a:solidFill>
                  <a:schemeClr val="bg2">
                    <a:lumMod val="75000"/>
                  </a:schemeClr>
                </a:solidFill>
              </a:rPr>
              <a:t>; and indeed our fellowship is with the Father and with his Son Jesus Christ. </a:t>
            </a:r>
            <a:r>
              <a:rPr lang="en-US" b="1" baseline="30000" dirty="0">
                <a:solidFill>
                  <a:schemeClr val="bg2">
                    <a:lumMod val="75000"/>
                  </a:schemeClr>
                </a:solidFill>
              </a:rPr>
              <a:t>4 </a:t>
            </a:r>
            <a:r>
              <a:rPr lang="en-US" dirty="0">
                <a:solidFill>
                  <a:schemeClr val="bg2">
                    <a:lumMod val="75000"/>
                  </a:schemeClr>
                </a:solidFill>
              </a:rPr>
              <a:t>And we are writing these things so that </a:t>
            </a:r>
            <a:r>
              <a:rPr lang="en-US" dirty="0" smtClean="0">
                <a:solidFill>
                  <a:schemeClr val="bg2">
                    <a:lumMod val="75000"/>
                  </a:schemeClr>
                </a:solidFill>
              </a:rPr>
              <a:t>our</a:t>
            </a:r>
            <a:r>
              <a:rPr lang="en-US" dirty="0">
                <a:solidFill>
                  <a:schemeClr val="bg2">
                    <a:lumMod val="75000"/>
                  </a:schemeClr>
                </a:solidFill>
              </a:rPr>
              <a:t> joy may be complete</a:t>
            </a:r>
            <a:r>
              <a:rPr lang="en-US" dirty="0" smtClean="0">
                <a:solidFill>
                  <a:schemeClr val="bg2">
                    <a:lumMod val="75000"/>
                  </a:schemeClr>
                </a:solidFill>
              </a:rPr>
              <a:t>. </a:t>
            </a:r>
            <a:r>
              <a:rPr lang="en-US" b="1" baseline="30000" dirty="0" smtClean="0">
                <a:solidFill>
                  <a:schemeClr val="bg2">
                    <a:lumMod val="75000"/>
                  </a:schemeClr>
                </a:solidFill>
              </a:rPr>
              <a:t>5</a:t>
            </a:r>
            <a:r>
              <a:rPr lang="en-US" b="1" baseline="30000" dirty="0">
                <a:solidFill>
                  <a:schemeClr val="bg2">
                    <a:lumMod val="75000"/>
                  </a:schemeClr>
                </a:solidFill>
              </a:rPr>
              <a:t> </a:t>
            </a:r>
            <a:r>
              <a:rPr lang="en-US" dirty="0">
                <a:solidFill>
                  <a:schemeClr val="bg2">
                    <a:lumMod val="75000"/>
                  </a:schemeClr>
                </a:solidFill>
              </a:rPr>
              <a:t>This is the message we have heard from him and proclaim to you, </a:t>
            </a:r>
            <a:r>
              <a:rPr lang="en-US" dirty="0" smtClean="0">
                <a:solidFill>
                  <a:schemeClr val="bg2">
                    <a:lumMod val="75000"/>
                  </a:schemeClr>
                </a:solidFill>
              </a:rPr>
              <a:t>that God </a:t>
            </a:r>
            <a:r>
              <a:rPr lang="en-US" dirty="0">
                <a:solidFill>
                  <a:schemeClr val="bg2">
                    <a:lumMod val="75000"/>
                  </a:schemeClr>
                </a:solidFill>
              </a:rPr>
              <a:t>is light, and in him is no darkness at all.</a:t>
            </a:r>
          </a:p>
          <a:p>
            <a:pPr marL="0" indent="0">
              <a:buNone/>
            </a:pPr>
            <a:endParaRPr lang="en-US" dirty="0"/>
          </a:p>
        </p:txBody>
      </p:sp>
    </p:spTree>
    <p:extLst>
      <p:ext uri="{BB962C8B-B14F-4D97-AF65-F5344CB8AC3E}">
        <p14:creationId xmlns:p14="http://schemas.microsoft.com/office/powerpoint/2010/main" val="13761922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fontScale="90000"/>
          </a:bodyPr>
          <a:lstStyle/>
          <a:p>
            <a:r>
              <a:rPr lang="en-US" dirty="0" smtClean="0">
                <a:latin typeface="Californian FB" panose="0207040306080B030204" pitchFamily="18" charset="0"/>
              </a:rPr>
              <a:t>The </a:t>
            </a:r>
            <a:r>
              <a:rPr lang="en-US" sz="4900" b="1" dirty="0">
                <a:latin typeface="Narkisim" panose="020E0502050101010101" pitchFamily="34" charset="-79"/>
                <a:cs typeface="Narkisim" panose="020E0502050101010101" pitchFamily="34" charset="-79"/>
              </a:rPr>
              <a:t>Purpose</a:t>
            </a:r>
            <a:r>
              <a:rPr lang="en-US" dirty="0" smtClean="0">
                <a:latin typeface="Californian FB" panose="0207040306080B030204" pitchFamily="18" charset="0"/>
              </a:rPr>
              <a:t> of Revelation (1 </a:t>
            </a:r>
            <a:r>
              <a:rPr lang="en-US" dirty="0" err="1" smtClean="0">
                <a:latin typeface="Californian FB" panose="0207040306080B030204" pitchFamily="18" charset="0"/>
              </a:rPr>
              <a:t>Jn</a:t>
            </a:r>
            <a:r>
              <a:rPr lang="en-US" dirty="0" smtClean="0">
                <a:latin typeface="Californian FB" panose="0207040306080B030204" pitchFamily="18" charset="0"/>
              </a:rPr>
              <a:t> 1:3-5)</a:t>
            </a:r>
            <a:endParaRPr lang="en-US" dirty="0">
              <a:latin typeface="Californian FB" panose="0207040306080B030204" pitchFamily="18" charset="0"/>
            </a:endParaRPr>
          </a:p>
        </p:txBody>
      </p:sp>
      <p:sp>
        <p:nvSpPr>
          <p:cNvPr id="3" name="Content Placeholder 2"/>
          <p:cNvSpPr>
            <a:spLocks noGrp="1"/>
          </p:cNvSpPr>
          <p:nvPr>
            <p:ph idx="1"/>
          </p:nvPr>
        </p:nvSpPr>
        <p:spPr/>
        <p:txBody>
          <a:bodyPr>
            <a:normAutofit/>
          </a:bodyPr>
          <a:lstStyle/>
          <a:p>
            <a:r>
              <a:rPr lang="en-US" b="1" baseline="30000" dirty="0">
                <a:solidFill>
                  <a:schemeClr val="bg2">
                    <a:lumMod val="75000"/>
                  </a:schemeClr>
                </a:solidFill>
              </a:rPr>
              <a:t>3 </a:t>
            </a:r>
            <a:r>
              <a:rPr lang="en-US" dirty="0">
                <a:solidFill>
                  <a:schemeClr val="bg2">
                    <a:lumMod val="75000"/>
                  </a:schemeClr>
                </a:solidFill>
              </a:rPr>
              <a:t>that which we have seen and heard we proclaim also to you, so that you too may have fellowship with us; and indeed our </a:t>
            </a:r>
            <a:r>
              <a:rPr lang="en-US" u="sng" dirty="0"/>
              <a:t>fellowship is with the Father and with his Son Jesus Christ</a:t>
            </a:r>
            <a:r>
              <a:rPr lang="en-US" dirty="0">
                <a:solidFill>
                  <a:schemeClr val="bg2">
                    <a:lumMod val="75000"/>
                  </a:schemeClr>
                </a:solidFill>
              </a:rPr>
              <a:t>. </a:t>
            </a:r>
            <a:r>
              <a:rPr lang="en-US" b="1" baseline="30000" dirty="0">
                <a:solidFill>
                  <a:schemeClr val="bg2">
                    <a:lumMod val="75000"/>
                  </a:schemeClr>
                </a:solidFill>
              </a:rPr>
              <a:t>4 </a:t>
            </a:r>
            <a:r>
              <a:rPr lang="en-US" dirty="0">
                <a:solidFill>
                  <a:schemeClr val="bg2">
                    <a:lumMod val="75000"/>
                  </a:schemeClr>
                </a:solidFill>
              </a:rPr>
              <a:t>And we are writing these things so that </a:t>
            </a:r>
            <a:r>
              <a:rPr lang="en-US" dirty="0" smtClean="0">
                <a:solidFill>
                  <a:schemeClr val="bg2">
                    <a:lumMod val="75000"/>
                  </a:schemeClr>
                </a:solidFill>
              </a:rPr>
              <a:t>our</a:t>
            </a:r>
            <a:r>
              <a:rPr lang="en-US" dirty="0">
                <a:solidFill>
                  <a:schemeClr val="bg2">
                    <a:lumMod val="75000"/>
                  </a:schemeClr>
                </a:solidFill>
              </a:rPr>
              <a:t> </a:t>
            </a:r>
            <a:r>
              <a:rPr lang="en-US" u="sng" dirty="0"/>
              <a:t>joy may be complete</a:t>
            </a:r>
            <a:r>
              <a:rPr lang="en-US" dirty="0" smtClean="0">
                <a:solidFill>
                  <a:schemeClr val="bg2">
                    <a:lumMod val="75000"/>
                  </a:schemeClr>
                </a:solidFill>
              </a:rPr>
              <a:t>. </a:t>
            </a:r>
            <a:r>
              <a:rPr lang="en-US" b="1" baseline="30000" dirty="0" smtClean="0">
                <a:solidFill>
                  <a:schemeClr val="bg2">
                    <a:lumMod val="75000"/>
                  </a:schemeClr>
                </a:solidFill>
              </a:rPr>
              <a:t>5</a:t>
            </a:r>
            <a:r>
              <a:rPr lang="en-US" b="1" baseline="30000" dirty="0">
                <a:solidFill>
                  <a:schemeClr val="bg2">
                    <a:lumMod val="75000"/>
                  </a:schemeClr>
                </a:solidFill>
              </a:rPr>
              <a:t> </a:t>
            </a:r>
            <a:r>
              <a:rPr lang="en-US" dirty="0">
                <a:solidFill>
                  <a:schemeClr val="bg2">
                    <a:lumMod val="75000"/>
                  </a:schemeClr>
                </a:solidFill>
              </a:rPr>
              <a:t>This is the message we have heard from him and proclaim to you, </a:t>
            </a:r>
            <a:r>
              <a:rPr lang="en-US" dirty="0" smtClean="0">
                <a:solidFill>
                  <a:schemeClr val="bg2">
                    <a:lumMod val="75000"/>
                  </a:schemeClr>
                </a:solidFill>
              </a:rPr>
              <a:t>that God </a:t>
            </a:r>
            <a:r>
              <a:rPr lang="en-US" dirty="0">
                <a:solidFill>
                  <a:schemeClr val="bg2">
                    <a:lumMod val="75000"/>
                  </a:schemeClr>
                </a:solidFill>
              </a:rPr>
              <a:t>is light, and in him is no darkness at all.</a:t>
            </a:r>
          </a:p>
          <a:p>
            <a:pPr marL="0" indent="0">
              <a:buNone/>
            </a:pPr>
            <a:endParaRPr lang="en-US" dirty="0"/>
          </a:p>
        </p:txBody>
      </p:sp>
    </p:spTree>
    <p:extLst>
      <p:ext uri="{BB962C8B-B14F-4D97-AF65-F5344CB8AC3E}">
        <p14:creationId xmlns:p14="http://schemas.microsoft.com/office/powerpoint/2010/main" val="17813089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rmAutofit fontScale="90000"/>
          </a:bodyPr>
          <a:lstStyle/>
          <a:p>
            <a:r>
              <a:rPr lang="en-US" dirty="0" smtClean="0">
                <a:latin typeface="Californian FB" panose="0207040306080B030204" pitchFamily="18" charset="0"/>
              </a:rPr>
              <a:t>The </a:t>
            </a:r>
            <a:r>
              <a:rPr lang="en-US" sz="4900" b="1" dirty="0">
                <a:latin typeface="Narkisim" panose="020E0502050101010101" pitchFamily="34" charset="-79"/>
                <a:cs typeface="Narkisim" panose="020E0502050101010101" pitchFamily="34" charset="-79"/>
              </a:rPr>
              <a:t>Purpose</a:t>
            </a:r>
            <a:r>
              <a:rPr lang="en-US" dirty="0" smtClean="0">
                <a:latin typeface="Californian FB" panose="0207040306080B030204" pitchFamily="18" charset="0"/>
              </a:rPr>
              <a:t> of Revelation (1 </a:t>
            </a:r>
            <a:r>
              <a:rPr lang="en-US" dirty="0" err="1" smtClean="0">
                <a:latin typeface="Californian FB" panose="0207040306080B030204" pitchFamily="18" charset="0"/>
              </a:rPr>
              <a:t>Jn</a:t>
            </a:r>
            <a:r>
              <a:rPr lang="en-US" dirty="0" smtClean="0">
                <a:latin typeface="Californian FB" panose="0207040306080B030204" pitchFamily="18" charset="0"/>
              </a:rPr>
              <a:t> 1:3-5)</a:t>
            </a:r>
            <a:endParaRPr lang="en-US" dirty="0">
              <a:latin typeface="Californian FB" panose="0207040306080B030204" pitchFamily="18" charset="0"/>
            </a:endParaRPr>
          </a:p>
        </p:txBody>
      </p:sp>
      <p:sp>
        <p:nvSpPr>
          <p:cNvPr id="3" name="Content Placeholder 2"/>
          <p:cNvSpPr>
            <a:spLocks noGrp="1"/>
          </p:cNvSpPr>
          <p:nvPr>
            <p:ph idx="1"/>
          </p:nvPr>
        </p:nvSpPr>
        <p:spPr/>
        <p:txBody>
          <a:bodyPr>
            <a:normAutofit/>
          </a:bodyPr>
          <a:lstStyle/>
          <a:p>
            <a:r>
              <a:rPr lang="en-US" b="1" baseline="30000" dirty="0">
                <a:solidFill>
                  <a:schemeClr val="bg2">
                    <a:lumMod val="75000"/>
                  </a:schemeClr>
                </a:solidFill>
              </a:rPr>
              <a:t>3 </a:t>
            </a:r>
            <a:r>
              <a:rPr lang="en-US" dirty="0">
                <a:solidFill>
                  <a:schemeClr val="bg2">
                    <a:lumMod val="75000"/>
                  </a:schemeClr>
                </a:solidFill>
              </a:rPr>
              <a:t>that which we have seen and heard we proclaim also to you, so that you too may have fellowship with us; and indeed our fellowship is with the Father and with his Son Jesus Christ. </a:t>
            </a:r>
            <a:r>
              <a:rPr lang="en-US" b="1" baseline="30000" dirty="0">
                <a:solidFill>
                  <a:schemeClr val="bg2">
                    <a:lumMod val="75000"/>
                  </a:schemeClr>
                </a:solidFill>
              </a:rPr>
              <a:t>4 </a:t>
            </a:r>
            <a:r>
              <a:rPr lang="en-US" dirty="0">
                <a:solidFill>
                  <a:schemeClr val="bg2">
                    <a:lumMod val="75000"/>
                  </a:schemeClr>
                </a:solidFill>
              </a:rPr>
              <a:t>And we are writing these things so that </a:t>
            </a:r>
            <a:r>
              <a:rPr lang="en-US" dirty="0" smtClean="0">
                <a:solidFill>
                  <a:schemeClr val="bg2">
                    <a:lumMod val="75000"/>
                  </a:schemeClr>
                </a:solidFill>
              </a:rPr>
              <a:t>our</a:t>
            </a:r>
            <a:r>
              <a:rPr lang="en-US" dirty="0">
                <a:solidFill>
                  <a:schemeClr val="bg2">
                    <a:lumMod val="75000"/>
                  </a:schemeClr>
                </a:solidFill>
              </a:rPr>
              <a:t> joy may be complete</a:t>
            </a:r>
            <a:r>
              <a:rPr lang="en-US" dirty="0" smtClean="0">
                <a:solidFill>
                  <a:schemeClr val="bg2">
                    <a:lumMod val="75000"/>
                  </a:schemeClr>
                </a:solidFill>
              </a:rPr>
              <a:t>. </a:t>
            </a:r>
            <a:r>
              <a:rPr lang="en-US" b="1" baseline="30000" dirty="0" smtClean="0">
                <a:solidFill>
                  <a:schemeClr val="bg2">
                    <a:lumMod val="75000"/>
                  </a:schemeClr>
                </a:solidFill>
              </a:rPr>
              <a:t>5</a:t>
            </a:r>
            <a:r>
              <a:rPr lang="en-US" b="1" baseline="30000" dirty="0">
                <a:solidFill>
                  <a:schemeClr val="bg2">
                    <a:lumMod val="75000"/>
                  </a:schemeClr>
                </a:solidFill>
              </a:rPr>
              <a:t> </a:t>
            </a:r>
            <a:r>
              <a:rPr lang="en-US" dirty="0">
                <a:solidFill>
                  <a:schemeClr val="bg2">
                    <a:lumMod val="75000"/>
                  </a:schemeClr>
                </a:solidFill>
              </a:rPr>
              <a:t>This is the message we have heard from him and proclaim to you, </a:t>
            </a:r>
            <a:r>
              <a:rPr lang="en-US" dirty="0" smtClean="0">
                <a:solidFill>
                  <a:schemeClr val="bg2">
                    <a:lumMod val="75000"/>
                  </a:schemeClr>
                </a:solidFill>
              </a:rPr>
              <a:t>that </a:t>
            </a:r>
            <a:r>
              <a:rPr lang="en-US" u="sng" dirty="0"/>
              <a:t>God is light</a:t>
            </a:r>
            <a:r>
              <a:rPr lang="en-US" dirty="0">
                <a:solidFill>
                  <a:schemeClr val="bg2">
                    <a:lumMod val="75000"/>
                  </a:schemeClr>
                </a:solidFill>
              </a:rPr>
              <a:t>, and in him is no darkness at all.</a:t>
            </a:r>
          </a:p>
          <a:p>
            <a:pPr marL="0" indent="0">
              <a:buNone/>
            </a:pPr>
            <a:endParaRPr lang="en-US" dirty="0"/>
          </a:p>
        </p:txBody>
      </p:sp>
    </p:spTree>
    <p:extLst>
      <p:ext uri="{BB962C8B-B14F-4D97-AF65-F5344CB8AC3E}">
        <p14:creationId xmlns:p14="http://schemas.microsoft.com/office/powerpoint/2010/main" val="34425406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TotalTime>
  <Words>155</Words>
  <Application>Microsoft Office PowerPoint</Application>
  <PresentationFormat>On-screen Show (4:3)</PresentationFormat>
  <Paragraphs>29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God is Light</vt:lpstr>
      <vt:lpstr>The Fact of Revelation (1 Jn 1:1-2)</vt:lpstr>
      <vt:lpstr>The Fact of Revelation (1 Jn 1:1-2)</vt:lpstr>
      <vt:lpstr>The Fact of Revelation (1 Jn 1:1-2)</vt:lpstr>
      <vt:lpstr>The Fact of Revelation (1 Jn 1:1-2)</vt:lpstr>
      <vt:lpstr>The Purpose of Revelation (1 Jn 1:3-5)</vt:lpstr>
      <vt:lpstr>The Purpose of Revelation (1 Jn 1:3-5)</vt:lpstr>
      <vt:lpstr>The Purpose of Revelation (1 Jn 1:3-5)</vt:lpstr>
      <vt:lpstr>The Purpose of Revelation (1 Jn 1:3-5)</vt:lpstr>
      <vt:lpstr>The Response to Revelation (1 Jn 1:6-10)</vt:lpstr>
      <vt:lpstr>The Response to Revelation (1 Jn 1:6-10)</vt:lpstr>
      <vt:lpstr>The Response to Revelation (1 Jn 1:6-10)</vt:lpstr>
      <vt:lpstr>The Response to Revelation (1 Jn 1:6-10)</vt:lpstr>
      <vt:lpstr>The Response to Revelation (1 Jn 1:6-10)</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 Lankford</dc:creator>
  <cp:lastModifiedBy>Josh Lankford</cp:lastModifiedBy>
  <cp:revision>7</cp:revision>
  <dcterms:created xsi:type="dcterms:W3CDTF">2016-03-25T13:58:57Z</dcterms:created>
  <dcterms:modified xsi:type="dcterms:W3CDTF">2016-03-25T19:15:58Z</dcterms:modified>
</cp:coreProperties>
</file>