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304" r:id="rId4"/>
    <p:sldId id="305" r:id="rId5"/>
    <p:sldId id="306" r:id="rId6"/>
    <p:sldId id="309" r:id="rId7"/>
    <p:sldId id="308" r:id="rId8"/>
    <p:sldId id="314" r:id="rId9"/>
    <p:sldId id="310" r:id="rId10"/>
    <p:sldId id="311" r:id="rId11"/>
    <p:sldId id="313" r:id="rId12"/>
    <p:sldId id="312" r:id="rId13"/>
    <p:sldId id="25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3/19/2016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610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3/19/2016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122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3/19/2016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109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3/19/2016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302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3/19/2016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348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3/19/2016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070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3/19/2016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326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3/19/2016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120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3/19/2016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77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3/19/2016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94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2A05-7D36-46B0-A468-D5A238FB8297}" type="datetimeFigureOut">
              <a:rPr lang="en-US" smtClean="0"/>
              <a:t>3/19/2016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531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C2A05-7D36-46B0-A468-D5A238FB8297}" type="datetimeFigureOut">
              <a:rPr lang="en-US" smtClean="0"/>
              <a:t>3/19/2016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DA9D3-6CEA-4457-878C-984245399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479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9512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Protecting Ourselves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921763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Protecting Ourselves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Elders are to protect the local church from </a:t>
            </a:r>
            <a:r>
              <a:rPr lang="en-US" i="1" dirty="0"/>
              <a:t>“savage wolves” </a:t>
            </a:r>
            <a:r>
              <a:rPr lang="en-US" dirty="0"/>
              <a:t>who would come in and seek to destroy the flock (Acts 20:28-30). </a:t>
            </a:r>
          </a:p>
          <a:p>
            <a:r>
              <a:rPr lang="en-US" dirty="0"/>
              <a:t>Elders must </a:t>
            </a:r>
            <a:r>
              <a:rPr lang="en-US" i="1" dirty="0"/>
              <a:t>exhort</a:t>
            </a:r>
            <a:r>
              <a:rPr lang="en-US" dirty="0"/>
              <a:t>, </a:t>
            </a:r>
            <a:r>
              <a:rPr lang="en-US" i="1" dirty="0"/>
              <a:t>convict</a:t>
            </a:r>
            <a:r>
              <a:rPr lang="en-US" dirty="0"/>
              <a:t> and </a:t>
            </a:r>
            <a:r>
              <a:rPr lang="en-US" dirty="0" smtClean="0"/>
              <a:t>                    stop </a:t>
            </a:r>
            <a:r>
              <a:rPr lang="en-US" dirty="0"/>
              <a:t>the mouths of those who </a:t>
            </a:r>
            <a:r>
              <a:rPr lang="en-US" dirty="0" smtClean="0"/>
              <a:t>                         </a:t>
            </a:r>
            <a:r>
              <a:rPr lang="en-US" i="1" dirty="0" smtClean="0"/>
              <a:t>contradict</a:t>
            </a:r>
            <a:r>
              <a:rPr lang="en-US" dirty="0" smtClean="0"/>
              <a:t> </a:t>
            </a:r>
            <a:r>
              <a:rPr lang="en-US" dirty="0"/>
              <a:t>the </a:t>
            </a:r>
            <a:r>
              <a:rPr lang="en-US" i="1" dirty="0"/>
              <a:t>faithful</a:t>
            </a:r>
            <a:r>
              <a:rPr lang="en-US" dirty="0"/>
              <a:t> </a:t>
            </a:r>
            <a:r>
              <a:rPr lang="en-US" i="1" dirty="0" smtClean="0"/>
              <a:t>word                                </a:t>
            </a:r>
            <a:r>
              <a:rPr lang="en-US" dirty="0" smtClean="0"/>
              <a:t> </a:t>
            </a:r>
            <a:r>
              <a:rPr lang="en-US" dirty="0"/>
              <a:t>(Titus 1:9-11). </a:t>
            </a:r>
            <a:endParaRPr lang="en-US" dirty="0"/>
          </a:p>
        </p:txBody>
      </p:sp>
      <p:pic>
        <p:nvPicPr>
          <p:cNvPr id="2050" name="Picture 2" descr="https://s-media-cache-ak0.pinimg.com/236x/d6/85/35/d68535b2858f9d06dd1ffa658b987ac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3670" y="3581399"/>
            <a:ext cx="1954530" cy="2895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15993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Protecting Ourselves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en-US" b="1" dirty="0" smtClean="0"/>
              <a:t>We must know the truth (Eph. 4:11-15)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b="1" dirty="0" smtClean="0"/>
              <a:t>We must love the truth (2 Thess. 2:10)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b="1" dirty="0" smtClean="0"/>
              <a:t>We must diligently seek the kingdom   (Matt. 7:7-8)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b="1" dirty="0" smtClean="0"/>
              <a:t>We must love God more than man         (Rom. 3:4)</a:t>
            </a:r>
            <a:endParaRPr lang="en-US" b="1" dirty="0"/>
          </a:p>
        </p:txBody>
      </p:sp>
      <p:pic>
        <p:nvPicPr>
          <p:cNvPr id="3074" name="Picture 2" descr="http://cdn.images.express.co.uk/img/dynamic/1/590x/aberbiblefe-57725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648200"/>
            <a:ext cx="3657600" cy="2169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63077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10884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https://i.ytimg.com/vi/BYKZbAq5wR0/maxresdefaul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0"/>
            <a:ext cx="8940799" cy="50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962400"/>
            <a:ext cx="8229600" cy="216376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Studies in the </a:t>
            </a:r>
          </a:p>
          <a:p>
            <a:pPr marL="0" indent="0" algn="ctr">
              <a:buNone/>
            </a:pPr>
            <a:r>
              <a:rPr lang="en-US" sz="3600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Sermon on the Mount</a:t>
            </a:r>
            <a:endParaRPr lang="en-US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75984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dailytheology.files.wordpress.com/2015/04/shepherd-sheep-12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659"/>
          <a:stretch/>
        </p:blipFill>
        <p:spPr bwMode="auto">
          <a:xfrm>
            <a:off x="1" y="142874"/>
            <a:ext cx="9144000" cy="6257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04800" y="685800"/>
            <a:ext cx="6705600" cy="841375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Beware of False Prophets</a:t>
            </a:r>
            <a:endParaRPr lang="en-US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04800" y="1527175"/>
            <a:ext cx="6019800" cy="835025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Matthew 7:15-20</a:t>
            </a:r>
            <a:endParaRPr lang="en-US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404662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www.reachoutrecovery.com/media/k2/items/cache/3c4543a948327f7a73e21badfa7cd8bf_X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3557524"/>
            <a:ext cx="5410200" cy="2957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“Beware”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“to be wary or careful; to be on one’s guard against” (Webster’s)</a:t>
            </a:r>
          </a:p>
          <a:p>
            <a:pPr lvl="0"/>
            <a:r>
              <a:rPr lang="en-US" dirty="0"/>
              <a:t>“to turn one’s mind or attention to a thing by being on one’s guard against it” (Vine’s). </a:t>
            </a:r>
          </a:p>
        </p:txBody>
      </p:sp>
    </p:spTree>
    <p:extLst>
      <p:ext uri="{BB962C8B-B14F-4D97-AF65-F5344CB8AC3E}">
        <p14:creationId xmlns:p14="http://schemas.microsoft.com/office/powerpoint/2010/main" val="17602194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“Beware”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False prophets were not a theoretical </a:t>
            </a:r>
            <a:r>
              <a:rPr lang="en-US" dirty="0" smtClean="0"/>
              <a:t>possibility - they </a:t>
            </a:r>
            <a:r>
              <a:rPr lang="en-US" dirty="0"/>
              <a:t>were a </a:t>
            </a:r>
            <a:r>
              <a:rPr lang="en-US" dirty="0" smtClean="0"/>
              <a:t>reality</a:t>
            </a:r>
            <a:r>
              <a:rPr lang="en-US" dirty="0"/>
              <a:t>!</a:t>
            </a:r>
            <a:endParaRPr lang="en-US" dirty="0"/>
          </a:p>
          <a:p>
            <a:pPr lvl="0"/>
            <a:r>
              <a:rPr lang="en-US" dirty="0" smtClean="0"/>
              <a:t>Warnings of false prophets abound </a:t>
            </a:r>
            <a:r>
              <a:rPr lang="en-US" dirty="0"/>
              <a:t>in both </a:t>
            </a:r>
            <a:r>
              <a:rPr lang="en-US" dirty="0" smtClean="0"/>
              <a:t>the Old </a:t>
            </a:r>
            <a:r>
              <a:rPr lang="en-US" dirty="0"/>
              <a:t>and New </a:t>
            </a:r>
            <a:r>
              <a:rPr lang="en-US" dirty="0" smtClean="0"/>
              <a:t>Testament. </a:t>
            </a:r>
            <a:endParaRPr lang="en-US" dirty="0"/>
          </a:p>
          <a:p>
            <a:pPr lvl="0"/>
            <a:endParaRPr lang="en-US" sz="800" dirty="0" smtClean="0"/>
          </a:p>
          <a:p>
            <a:pPr lvl="0"/>
            <a:r>
              <a:rPr lang="en-US" dirty="0" smtClean="0"/>
              <a:t>There were </a:t>
            </a:r>
            <a:r>
              <a:rPr lang="en-US" dirty="0"/>
              <a:t>those who, through their influence and </a:t>
            </a:r>
            <a:r>
              <a:rPr lang="en-US" dirty="0" smtClean="0"/>
              <a:t>teaching</a:t>
            </a:r>
            <a:r>
              <a:rPr lang="en-US" dirty="0"/>
              <a:t>, would prevent souls from entering the gate and walking the way that leads to life. </a:t>
            </a:r>
          </a:p>
        </p:txBody>
      </p:sp>
    </p:spTree>
    <p:extLst>
      <p:ext uri="{BB962C8B-B14F-4D97-AF65-F5344CB8AC3E}">
        <p14:creationId xmlns:p14="http://schemas.microsoft.com/office/powerpoint/2010/main" val="6430088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/>
              <a:t>They would try to make things easier!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We naturally like the easier paths. </a:t>
            </a:r>
          </a:p>
          <a:p>
            <a:pPr lvl="0"/>
            <a:r>
              <a:rPr lang="en-US" dirty="0"/>
              <a:t>Israel sought those who would speak </a:t>
            </a:r>
            <a:r>
              <a:rPr lang="en-US" i="1" dirty="0"/>
              <a:t>“smooth things”</a:t>
            </a:r>
            <a:r>
              <a:rPr lang="en-US" dirty="0"/>
              <a:t> (Is. 30:8-10). </a:t>
            </a:r>
          </a:p>
          <a:p>
            <a:pPr lvl="0"/>
            <a:r>
              <a:rPr lang="en-US" dirty="0"/>
              <a:t>Paul warned of brethren who would want their ears tickled (2 Tim. 4:3-4</a:t>
            </a:r>
            <a:r>
              <a:rPr lang="en-US" dirty="0" smtClean="0"/>
              <a:t>), and </a:t>
            </a:r>
            <a:r>
              <a:rPr lang="en-US" dirty="0"/>
              <a:t>teachers who </a:t>
            </a:r>
            <a:r>
              <a:rPr lang="en-US" dirty="0" smtClean="0"/>
              <a:t>would accommodate them (Rom</a:t>
            </a:r>
            <a:r>
              <a:rPr lang="en-US" dirty="0"/>
              <a:t>. 16:18). </a:t>
            </a:r>
          </a:p>
        </p:txBody>
      </p:sp>
    </p:spTree>
    <p:extLst>
      <p:ext uri="{BB962C8B-B14F-4D97-AF65-F5344CB8AC3E}">
        <p14:creationId xmlns:p14="http://schemas.microsoft.com/office/powerpoint/2010/main" val="10375568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Spotting A False Prophet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500714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Spotting A False Prophet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i="1" dirty="0"/>
              <a:t>“You will know them by their </a:t>
            </a:r>
            <a:r>
              <a:rPr lang="en-US" i="1" dirty="0" smtClean="0"/>
              <a:t>fruits”</a:t>
            </a:r>
          </a:p>
          <a:p>
            <a:pPr marL="0" indent="0">
              <a:buNone/>
            </a:pPr>
            <a:endParaRPr lang="en-US" sz="800" i="1" dirty="0"/>
          </a:p>
          <a:p>
            <a:r>
              <a:rPr lang="en-US" b="1" dirty="0" smtClean="0"/>
              <a:t>Their Life </a:t>
            </a:r>
            <a:r>
              <a:rPr lang="en-US" dirty="0" smtClean="0"/>
              <a:t>(1 Timothy 4:12-16)</a:t>
            </a:r>
          </a:p>
          <a:p>
            <a:r>
              <a:rPr lang="en-US" b="1" dirty="0" smtClean="0"/>
              <a:t>Their Teaching </a:t>
            </a:r>
            <a:r>
              <a:rPr lang="en-US" dirty="0" smtClean="0"/>
              <a:t>(Deut. 18:20-22)</a:t>
            </a:r>
            <a:endParaRPr lang="en-US" dirty="0"/>
          </a:p>
        </p:txBody>
      </p:sp>
      <p:pic>
        <p:nvPicPr>
          <p:cNvPr id="6146" name="Picture 2" descr="https://s-media-cache-ak0.pinimg.com/236x/23/a6/5f/23a65f2a12af78535b6e7b432e931d0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3876675"/>
            <a:ext cx="2247900" cy="290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86836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Spotting A False Prophet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i="1" dirty="0"/>
              <a:t>“You will know them by their </a:t>
            </a:r>
            <a:r>
              <a:rPr lang="en-US" i="1" dirty="0" smtClean="0"/>
              <a:t>fruits”</a:t>
            </a:r>
          </a:p>
          <a:p>
            <a:pPr marL="0" indent="0">
              <a:buNone/>
            </a:pPr>
            <a:endParaRPr lang="en-US" sz="800" i="1" dirty="0"/>
          </a:p>
          <a:p>
            <a:r>
              <a:rPr lang="en-US" b="1" dirty="0" smtClean="0"/>
              <a:t>Their Life </a:t>
            </a:r>
            <a:r>
              <a:rPr lang="en-US" dirty="0" smtClean="0"/>
              <a:t>(1 Timothy 4:12-16)</a:t>
            </a:r>
          </a:p>
          <a:p>
            <a:r>
              <a:rPr lang="en-US" b="1" dirty="0" smtClean="0"/>
              <a:t>Their Teaching </a:t>
            </a:r>
            <a:r>
              <a:rPr lang="en-US" dirty="0" smtClean="0"/>
              <a:t>(Deut. 18:20-22)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533400" y="3810000"/>
            <a:ext cx="7924800" cy="25146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38200" y="4114800"/>
            <a:ext cx="7086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We must </a:t>
            </a:r>
            <a:r>
              <a:rPr lang="en-US" sz="2400" b="1" i="1" dirty="0"/>
              <a:t>“test the spirits” </a:t>
            </a:r>
            <a:r>
              <a:rPr lang="en-US" sz="2400" b="1" dirty="0"/>
              <a:t>(1 John 4:1).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We must examine what we are being taught by </a:t>
            </a:r>
            <a:r>
              <a:rPr lang="en-US" sz="2400" b="1" dirty="0" smtClean="0"/>
              <a:t>searching the </a:t>
            </a:r>
            <a:r>
              <a:rPr lang="en-US" sz="2400" b="1" dirty="0"/>
              <a:t>Scriptures (Acts 17:11).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Those who bring other doctrines are not to be supported (2 John 9-11). </a:t>
            </a:r>
          </a:p>
        </p:txBody>
      </p:sp>
    </p:spTree>
    <p:extLst>
      <p:ext uri="{BB962C8B-B14F-4D97-AF65-F5344CB8AC3E}">
        <p14:creationId xmlns:p14="http://schemas.microsoft.com/office/powerpoint/2010/main" val="342510406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587</TotalTime>
  <Words>364</Words>
  <Application>Microsoft Office PowerPoint</Application>
  <PresentationFormat>On-screen Show (4:3)</PresentationFormat>
  <Paragraphs>39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Beware of False Prophets</vt:lpstr>
      <vt:lpstr>“Beware”</vt:lpstr>
      <vt:lpstr>“Beware”</vt:lpstr>
      <vt:lpstr>They would try to make things easier!</vt:lpstr>
      <vt:lpstr>Spotting A False Prophet</vt:lpstr>
      <vt:lpstr>Spotting A False Prophet</vt:lpstr>
      <vt:lpstr>Spotting A False Prophet</vt:lpstr>
      <vt:lpstr>Protecting Ourselves </vt:lpstr>
      <vt:lpstr>Protecting Ourselves </vt:lpstr>
      <vt:lpstr>Protecting Ourselves 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</dc:creator>
  <cp:lastModifiedBy>Heath</cp:lastModifiedBy>
  <cp:revision>55</cp:revision>
  <dcterms:created xsi:type="dcterms:W3CDTF">2015-12-31T21:24:57Z</dcterms:created>
  <dcterms:modified xsi:type="dcterms:W3CDTF">2016-03-19T19:49:21Z</dcterms:modified>
</cp:coreProperties>
</file>