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56" r:id="rId4"/>
    <p:sldId id="259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50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71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71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176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73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90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17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37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58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3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16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9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E6114CB-E149-48B1-93D0-88E66DD69C37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D1A0FA0-638E-4462-A162-747FEEB080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156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438400"/>
            <a:ext cx="3313355" cy="2320724"/>
          </a:xfrm>
        </p:spPr>
        <p:txBody>
          <a:bodyPr>
            <a:normAutofit/>
          </a:bodyPr>
          <a:lstStyle/>
          <a:p>
            <a:r>
              <a:rPr lang="en-US" b="1" dirty="0" smtClean="0"/>
              <a:t>Lessons From the House of Mourning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911524"/>
            <a:ext cx="3309803" cy="500109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Ecclesiastes 7:2-4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199851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103864"/>
            <a:ext cx="7024744" cy="724936"/>
          </a:xfrm>
        </p:spPr>
        <p:txBody>
          <a:bodyPr>
            <a:noAutofit/>
          </a:bodyPr>
          <a:lstStyle/>
          <a:p>
            <a:r>
              <a:rPr lang="en-US" sz="3000" b="1" dirty="0" smtClean="0"/>
              <a:t>Lessons From the House of Mourning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209800"/>
            <a:ext cx="6957508" cy="3622829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SzPct val="59000"/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tx1"/>
                </a:solidFill>
              </a:rPr>
              <a:t>The Certainty of </a:t>
            </a:r>
            <a:r>
              <a:rPr lang="en-US" sz="2800" b="1" dirty="0" smtClean="0">
                <a:solidFill>
                  <a:schemeClr val="tx1"/>
                </a:solidFill>
              </a:rPr>
              <a:t>Death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Pct val="59000"/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tx1"/>
                </a:solidFill>
              </a:rPr>
              <a:t>The Brevity of Life</a:t>
            </a:r>
          </a:p>
          <a:p>
            <a:pPr>
              <a:buClr>
                <a:schemeClr val="tx1"/>
              </a:buClr>
              <a:buSzPct val="59000"/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tx1"/>
                </a:solidFill>
              </a:rPr>
              <a:t>The Vanity of Earthly Things</a:t>
            </a:r>
          </a:p>
          <a:p>
            <a:pPr>
              <a:buClr>
                <a:schemeClr val="tx1"/>
              </a:buClr>
              <a:buSzPct val="59000"/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tx1"/>
                </a:solidFill>
              </a:rPr>
              <a:t>The </a:t>
            </a:r>
            <a:r>
              <a:rPr lang="en-US" sz="2800" b="1" dirty="0" smtClean="0">
                <a:solidFill>
                  <a:schemeClr val="tx1"/>
                </a:solidFill>
              </a:rPr>
              <a:t>Blessing of Human Sympathy</a:t>
            </a:r>
          </a:p>
          <a:p>
            <a:pPr>
              <a:buClr>
                <a:schemeClr val="tx1"/>
              </a:buClr>
              <a:buSzPct val="59000"/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tx1"/>
                </a:solidFill>
              </a:rPr>
              <a:t>The </a:t>
            </a:r>
            <a:r>
              <a:rPr lang="en-US" sz="2800" b="1" dirty="0" smtClean="0">
                <a:solidFill>
                  <a:schemeClr val="tx1"/>
                </a:solidFill>
              </a:rPr>
              <a:t>Value of Our Faith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42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143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2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37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Austin</vt:lpstr>
      <vt:lpstr>PowerPoint Presentation</vt:lpstr>
      <vt:lpstr>Lessons From the House of Mourning</vt:lpstr>
      <vt:lpstr>Lessons From the House of Mourning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From the House of Mourning</dc:title>
  <dc:creator>Heath</dc:creator>
  <cp:lastModifiedBy>Heath</cp:lastModifiedBy>
  <cp:revision>5</cp:revision>
  <dcterms:created xsi:type="dcterms:W3CDTF">2016-03-11T19:37:14Z</dcterms:created>
  <dcterms:modified xsi:type="dcterms:W3CDTF">2016-03-12T15:04:02Z</dcterms:modified>
</cp:coreProperties>
</file>