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4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Our Father Will Always Give Us What Is Best For Us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b="1" dirty="0"/>
              <a:t>We must come to look upon and trust God </a:t>
            </a:r>
            <a:r>
              <a:rPr lang="en-US" b="1" dirty="0" smtClean="0"/>
              <a:t> as </a:t>
            </a:r>
            <a:r>
              <a:rPr lang="en-US" b="1" dirty="0"/>
              <a:t>the great giver.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Matthew 6:1, 11, 30-33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Acts </a:t>
            </a:r>
            <a:r>
              <a:rPr lang="en-US" sz="3200" b="1" dirty="0" smtClean="0">
                <a:solidFill>
                  <a:srgbClr val="002060"/>
                </a:solidFill>
              </a:rPr>
              <a:t>17:25</a:t>
            </a:r>
            <a:endParaRPr lang="en-US" sz="3200" b="1" dirty="0">
              <a:solidFill>
                <a:srgbClr val="002060"/>
              </a:solidFill>
            </a:endParaRP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1 Timothy </a:t>
            </a:r>
            <a:r>
              <a:rPr lang="en-US" sz="3200" b="1" dirty="0" smtClean="0">
                <a:solidFill>
                  <a:srgbClr val="002060"/>
                </a:solidFill>
              </a:rPr>
              <a:t>6:17</a:t>
            </a:r>
            <a:endParaRPr lang="en-US" sz="3200" b="1" dirty="0">
              <a:solidFill>
                <a:srgbClr val="002060"/>
              </a:solidFill>
            </a:endParaRP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James 1:17</a:t>
            </a:r>
          </a:p>
        </p:txBody>
      </p:sp>
    </p:spTree>
    <p:extLst>
      <p:ext uri="{BB962C8B-B14F-4D97-AF65-F5344CB8AC3E}">
        <p14:creationId xmlns:p14="http://schemas.microsoft.com/office/powerpoint/2010/main" val="128671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The Golden Rule</a:t>
            </a:r>
            <a:endParaRPr lang="en-US" sz="5400" b="1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“Therefore…”</a:t>
            </a:r>
          </a:p>
          <a:p>
            <a:r>
              <a:rPr lang="en-US" b="1" i="1" dirty="0" smtClean="0">
                <a:solidFill>
                  <a:schemeClr val="bg1"/>
                </a:solidFill>
              </a:rPr>
              <a:t>“Whatever </a:t>
            </a:r>
            <a:r>
              <a:rPr lang="en-US" b="1" i="1" dirty="0">
                <a:solidFill>
                  <a:schemeClr val="bg1"/>
                </a:solidFill>
              </a:rPr>
              <a:t>you want men to do to you, do also to </a:t>
            </a:r>
            <a:r>
              <a:rPr lang="en-US" b="1" i="1" dirty="0" smtClean="0">
                <a:solidFill>
                  <a:schemeClr val="bg1"/>
                </a:solidFill>
              </a:rPr>
              <a:t>them,”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i="1" dirty="0">
                <a:solidFill>
                  <a:schemeClr val="bg1"/>
                </a:solidFill>
              </a:rPr>
              <a:t>“For this is the Law and the </a:t>
            </a:r>
            <a:r>
              <a:rPr lang="en-US" b="1" i="1" dirty="0" smtClean="0">
                <a:solidFill>
                  <a:schemeClr val="bg1"/>
                </a:solidFill>
              </a:rPr>
              <a:t>Prophets.”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880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jwhalls.org/wp-content/uploads/2015/02/knocking-on-do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81400"/>
            <a:ext cx="3429000" cy="257175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/>
          </a:bodyPr>
          <a:lstStyle/>
          <a:p>
            <a:pPr algn="l"/>
            <a: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Ask</a:t>
            </a:r>
            <a:b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Seek</a:t>
            </a:r>
            <a:b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 Knock</a:t>
            </a:r>
            <a:endParaRPr lang="en-US" sz="6600" dirty="0">
              <a:ln>
                <a:solidFill>
                  <a:schemeClr val="tx1"/>
                </a:solidFill>
              </a:ln>
              <a:solidFill>
                <a:schemeClr val="accent6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1"/>
                </a:solidFill>
              </a:rPr>
              <a:t>Matthew 7:7-12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5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1371600"/>
          </a:xfrm>
        </p:spPr>
        <p:txBody>
          <a:bodyPr/>
          <a:lstStyle/>
          <a:p>
            <a:r>
              <a:rPr lang="en-US" dirty="0" smtClean="0"/>
              <a:t>We are to be persistent in our efforts to obtain the kingdom (Luke 11:5-10).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5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1371600"/>
          </a:xfrm>
        </p:spPr>
        <p:txBody>
          <a:bodyPr/>
          <a:lstStyle/>
          <a:p>
            <a:r>
              <a:rPr lang="en-US" dirty="0" smtClean="0"/>
              <a:t>We are to be persistent in our efforts to obtain the kingdom (Luke 11:5-10).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4572000"/>
            <a:ext cx="2133600" cy="1752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5341203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It is easy to </a:t>
            </a:r>
            <a:r>
              <a:rPr lang="en-US" sz="2400" b="1" dirty="0" smtClean="0">
                <a:solidFill>
                  <a:schemeClr val="bg1"/>
                </a:solidFill>
              </a:rPr>
              <a:t>ask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62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1371600"/>
          </a:xfrm>
        </p:spPr>
        <p:txBody>
          <a:bodyPr/>
          <a:lstStyle/>
          <a:p>
            <a:r>
              <a:rPr lang="en-US" dirty="0" smtClean="0"/>
              <a:t>We are to be persistent in our efforts to obtain the kingdom (Luke 11:5-10).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4572000"/>
            <a:ext cx="2133600" cy="1752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3352800"/>
            <a:ext cx="2133600" cy="29718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5341203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It is easy to </a:t>
            </a:r>
            <a:r>
              <a:rPr lang="en-US" sz="2400" b="1" dirty="0" smtClean="0">
                <a:solidFill>
                  <a:schemeClr val="bg1"/>
                </a:solidFill>
              </a:rPr>
              <a:t>ask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3570744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</a:rPr>
              <a:t>Seeking</a:t>
            </a:r>
            <a:r>
              <a:rPr lang="en-US" sz="2400" dirty="0">
                <a:solidFill>
                  <a:schemeClr val="bg1"/>
                </a:solidFill>
              </a:rPr>
              <a:t> indicates a desire to search for that which is not readily available. </a:t>
            </a:r>
          </a:p>
        </p:txBody>
      </p:sp>
    </p:spTree>
    <p:extLst>
      <p:ext uri="{BB962C8B-B14F-4D97-AF65-F5344CB8AC3E}">
        <p14:creationId xmlns:p14="http://schemas.microsoft.com/office/powerpoint/2010/main" val="124862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1371600"/>
          </a:xfrm>
        </p:spPr>
        <p:txBody>
          <a:bodyPr/>
          <a:lstStyle/>
          <a:p>
            <a:r>
              <a:rPr lang="en-US" dirty="0" smtClean="0"/>
              <a:t>We are to be persistent in our efforts to obtain the kingdom (Luke 11:5-10).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4572000"/>
            <a:ext cx="2133600" cy="17526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29000" y="3352800"/>
            <a:ext cx="2133600" cy="29718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0" y="2057400"/>
            <a:ext cx="2133600" cy="42672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5341203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It is easy to </a:t>
            </a:r>
            <a:r>
              <a:rPr lang="en-US" sz="2400" b="1" dirty="0" smtClean="0">
                <a:solidFill>
                  <a:schemeClr val="bg1"/>
                </a:solidFill>
              </a:rPr>
              <a:t>ask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3570744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</a:rPr>
              <a:t>Seeking</a:t>
            </a:r>
            <a:r>
              <a:rPr lang="en-US" sz="2400" dirty="0">
                <a:solidFill>
                  <a:schemeClr val="bg1"/>
                </a:solidFill>
              </a:rPr>
              <a:t> indicates a desire to search for that which is not readily available.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3201412"/>
            <a:ext cx="1676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</a:rPr>
              <a:t>Knocking</a:t>
            </a:r>
            <a:r>
              <a:rPr lang="en-US" sz="2400" dirty="0">
                <a:solidFill>
                  <a:schemeClr val="bg1"/>
                </a:solidFill>
              </a:rPr>
              <a:t> indicates a willingness to overcome obstacles and barriers. </a:t>
            </a:r>
          </a:p>
        </p:txBody>
      </p:sp>
    </p:spTree>
    <p:extLst>
      <p:ext uri="{BB962C8B-B14F-4D97-AF65-F5344CB8AC3E}">
        <p14:creationId xmlns:p14="http://schemas.microsoft.com/office/powerpoint/2010/main" val="124862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Assured of a Positive Response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smtClean="0"/>
              <a:t>asks  </a:t>
            </a:r>
            <a:r>
              <a:rPr lang="en-US" b="1" dirty="0" smtClean="0">
                <a:sym typeface="Wingdings"/>
              </a:rPr>
              <a:t> </a:t>
            </a:r>
            <a:r>
              <a:rPr lang="en-US" b="1" dirty="0" smtClean="0"/>
              <a:t> </a:t>
            </a:r>
            <a:r>
              <a:rPr lang="en-US" sz="3600" b="1" dirty="0"/>
              <a:t>receives</a:t>
            </a:r>
            <a:endParaRPr lang="en-US" b="1" dirty="0"/>
          </a:p>
          <a:p>
            <a:pPr lvl="0"/>
            <a:r>
              <a:rPr lang="en-US" sz="3600" b="1" dirty="0"/>
              <a:t>seeks </a:t>
            </a:r>
            <a:r>
              <a:rPr lang="en-US" sz="3600" b="1" dirty="0" smtClean="0"/>
              <a:t> </a:t>
            </a:r>
            <a:r>
              <a:rPr lang="en-US" b="1" dirty="0" smtClean="0">
                <a:sym typeface="Wingdings"/>
              </a:rPr>
              <a:t> </a:t>
            </a:r>
            <a:r>
              <a:rPr lang="en-US" b="1" dirty="0" smtClean="0"/>
              <a:t> </a:t>
            </a:r>
            <a:r>
              <a:rPr lang="en-US" sz="3600" b="1" dirty="0"/>
              <a:t>finds</a:t>
            </a:r>
            <a:endParaRPr lang="en-US" b="1" dirty="0"/>
          </a:p>
          <a:p>
            <a:pPr lvl="0"/>
            <a:r>
              <a:rPr lang="en-US" sz="3600" b="1" dirty="0"/>
              <a:t>knocks </a:t>
            </a:r>
            <a:r>
              <a:rPr lang="en-US" sz="3600" b="1" dirty="0" smtClean="0"/>
              <a:t> </a:t>
            </a:r>
            <a:r>
              <a:rPr lang="en-US" b="1" dirty="0" smtClean="0">
                <a:sym typeface="Wingdings"/>
              </a:rPr>
              <a:t> </a:t>
            </a:r>
            <a:r>
              <a:rPr lang="en-US" b="1" dirty="0" smtClean="0"/>
              <a:t> </a:t>
            </a:r>
            <a:r>
              <a:rPr lang="en-US" sz="3600" b="1" dirty="0" smtClean="0"/>
              <a:t>opens</a:t>
            </a:r>
          </a:p>
          <a:p>
            <a:endParaRPr lang="en-US" sz="1600" dirty="0" smtClean="0"/>
          </a:p>
          <a:p>
            <a:r>
              <a:rPr lang="en-US" dirty="0" smtClean="0"/>
              <a:t>The </a:t>
            </a:r>
            <a:r>
              <a:rPr lang="en-US" dirty="0"/>
              <a:t>kingdom is for those who will pursue it, who will overcome obstacles to obtain it, who will sacrifice to make it their own </a:t>
            </a:r>
            <a:r>
              <a:rPr lang="en-US" dirty="0" smtClean="0"/>
              <a:t>               (</a:t>
            </a:r>
            <a:r>
              <a:rPr lang="en-US" dirty="0"/>
              <a:t>Matt. 13:44-46). </a:t>
            </a:r>
          </a:p>
        </p:txBody>
      </p:sp>
    </p:spTree>
    <p:extLst>
      <p:ext uri="{BB962C8B-B14F-4D97-AF65-F5344CB8AC3E}">
        <p14:creationId xmlns:p14="http://schemas.microsoft.com/office/powerpoint/2010/main" val="264990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Our Father Will Always Give Us What Is Best For Us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lvl="0"/>
            <a:r>
              <a:rPr lang="en-US" sz="3600" b="1" dirty="0" smtClean="0"/>
              <a:t>bread  </a:t>
            </a:r>
            <a:r>
              <a:rPr lang="en-US" b="1" dirty="0" smtClean="0">
                <a:sym typeface="Wingdings"/>
              </a:rPr>
              <a:t> </a:t>
            </a:r>
            <a:r>
              <a:rPr lang="en-US" sz="3600" b="1" dirty="0" smtClean="0"/>
              <a:t> stone</a:t>
            </a:r>
            <a:endParaRPr lang="en-US" sz="3600" b="1" dirty="0"/>
          </a:p>
          <a:p>
            <a:pPr lvl="0"/>
            <a:r>
              <a:rPr lang="en-US" sz="3600" b="1" dirty="0" smtClean="0"/>
              <a:t>fish  </a:t>
            </a:r>
            <a:r>
              <a:rPr lang="en-US" b="1" dirty="0">
                <a:sym typeface="Wingdings"/>
              </a:rPr>
              <a:t> </a:t>
            </a:r>
            <a:r>
              <a:rPr lang="en-US" sz="3600" b="1" dirty="0"/>
              <a:t> </a:t>
            </a:r>
            <a:r>
              <a:rPr lang="en-US" sz="3600" b="1" dirty="0" smtClean="0"/>
              <a:t>serpent</a:t>
            </a:r>
            <a:endParaRPr lang="en-US" sz="3600" b="1" dirty="0"/>
          </a:p>
          <a:p>
            <a:pPr lvl="0"/>
            <a:r>
              <a:rPr lang="en-US" sz="3600" b="1" dirty="0" smtClean="0"/>
              <a:t>egg  </a:t>
            </a:r>
            <a:r>
              <a:rPr lang="en-US" b="1" dirty="0">
                <a:sym typeface="Wingdings"/>
              </a:rPr>
              <a:t></a:t>
            </a:r>
            <a:r>
              <a:rPr lang="en-US" sz="3600" b="1" dirty="0">
                <a:sym typeface="Wingdings"/>
              </a:rPr>
              <a:t> </a:t>
            </a:r>
            <a:r>
              <a:rPr lang="en-US" sz="3600" b="1" dirty="0"/>
              <a:t> </a:t>
            </a:r>
            <a:r>
              <a:rPr lang="en-US" sz="3600" b="1" dirty="0" smtClean="0"/>
              <a:t>scorpion </a:t>
            </a:r>
            <a:endParaRPr lang="en-US" sz="3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5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264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Ask    Seek       Knock</vt:lpstr>
      <vt:lpstr>PowerPoint Presentation</vt:lpstr>
      <vt:lpstr>PowerPoint Presentation</vt:lpstr>
      <vt:lpstr>PowerPoint Presentation</vt:lpstr>
      <vt:lpstr>PowerPoint Presentation</vt:lpstr>
      <vt:lpstr>Assured of a Positive Response</vt:lpstr>
      <vt:lpstr>Our Father Will Always Give Us What Is Best For Us</vt:lpstr>
      <vt:lpstr>Our Father Will Always Give Us What Is Best For Us</vt:lpstr>
      <vt:lpstr>The Golden Rule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40</cp:revision>
  <dcterms:created xsi:type="dcterms:W3CDTF">2015-12-31T21:24:57Z</dcterms:created>
  <dcterms:modified xsi:type="dcterms:W3CDTF">2016-02-27T13:16:15Z</dcterms:modified>
</cp:coreProperties>
</file>