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644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42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88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9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12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8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123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F2D2A-D089-4C04-ACB5-DBA1C4D976BF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F3D3D-8B97-4797-B8D7-D26653F28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4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8880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7. David’s View of Life After Death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David </a:t>
            </a:r>
            <a:r>
              <a:rPr lang="en-US" dirty="0"/>
              <a:t>had an accurate understanding of his son’s death. </a:t>
            </a:r>
          </a:p>
          <a:p>
            <a:pPr lvl="0"/>
            <a:r>
              <a:rPr lang="en-US" i="1" dirty="0"/>
              <a:t>“he shall not return to me”</a:t>
            </a:r>
            <a:r>
              <a:rPr lang="en-US" dirty="0"/>
              <a:t> – death is permanent. </a:t>
            </a:r>
          </a:p>
          <a:p>
            <a:pPr lvl="0"/>
            <a:r>
              <a:rPr lang="en-US" i="1" dirty="0"/>
              <a:t>“I shall go to him”</a:t>
            </a:r>
            <a:r>
              <a:rPr lang="en-US" dirty="0"/>
              <a:t> – David would be reunited with his son in death. </a:t>
            </a:r>
          </a:p>
          <a:p>
            <a:r>
              <a:rPr lang="en-US" dirty="0" smtClean="0"/>
              <a:t>Provided </a:t>
            </a:r>
            <a:r>
              <a:rPr lang="en-US" dirty="0"/>
              <a:t>we die in the same spiritual state, </a:t>
            </a:r>
            <a:r>
              <a:rPr lang="en-US" dirty="0" smtClean="0"/>
              <a:t> we </a:t>
            </a:r>
            <a:r>
              <a:rPr lang="en-US" dirty="0"/>
              <a:t>will be with our loved ones in </a:t>
            </a:r>
            <a:r>
              <a:rPr lang="en-US" dirty="0" smtClean="0"/>
              <a:t>death                (1 Thess. 4:17).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755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8. David Wasn’t Where                        He Should Have Been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648200"/>
          </a:xfrm>
        </p:spPr>
        <p:txBody>
          <a:bodyPr>
            <a:normAutofit fontScale="92500"/>
          </a:bodyPr>
          <a:lstStyle/>
          <a:p>
            <a:pPr lvl="0"/>
            <a:r>
              <a:rPr lang="en-US" dirty="0"/>
              <a:t>The </a:t>
            </a:r>
            <a:r>
              <a:rPr lang="en-US" dirty="0" smtClean="0"/>
              <a:t>kings </a:t>
            </a:r>
            <a:r>
              <a:rPr lang="en-US" dirty="0"/>
              <a:t>went out to battle, but David remained at Jerusalem (11:1). </a:t>
            </a:r>
          </a:p>
          <a:p>
            <a:pPr lvl="0"/>
            <a:r>
              <a:rPr lang="en-US" dirty="0" smtClean="0"/>
              <a:t>If </a:t>
            </a:r>
            <a:r>
              <a:rPr lang="en-US" dirty="0"/>
              <a:t>David had been out in the fields of battle, he would not have seen Bathsheba or committed the sins that followed. </a:t>
            </a:r>
          </a:p>
          <a:p>
            <a:endParaRPr lang="en-US" sz="900" dirty="0"/>
          </a:p>
          <a:p>
            <a:r>
              <a:rPr lang="en-US" dirty="0" smtClean="0"/>
              <a:t>How </a:t>
            </a:r>
            <a:r>
              <a:rPr lang="en-US" dirty="0"/>
              <a:t>many Christians get themselves into trouble because they are somewhere they shouldn’t be? </a:t>
            </a:r>
          </a:p>
          <a:p>
            <a:pPr lvl="1"/>
            <a:r>
              <a:rPr lang="en-US" dirty="0"/>
              <a:t>At a dance, bar, party</a:t>
            </a:r>
            <a:r>
              <a:rPr lang="en-US" dirty="0" smtClean="0"/>
              <a:t>, </a:t>
            </a:r>
            <a:r>
              <a:rPr lang="en-US" dirty="0"/>
              <a:t>alone with a member of the opposite sex, forsaking the assemblies, etc. 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85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6052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David and Bathsheba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Second Samuel 11-12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http://renewaldynamics.com/wp-content/uploads/2010/09/kingdavid-on-balcon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971800"/>
            <a:ext cx="4714875" cy="3343275"/>
          </a:xfrm>
          <a:prstGeom prst="rect">
            <a:avLst/>
          </a:prstGeom>
          <a:noFill/>
          <a:ln>
            <a:solidFill>
              <a:schemeClr val="accent6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148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The Power of Lust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David sinned when he pursued </a:t>
            </a:r>
            <a:r>
              <a:rPr lang="en-US" dirty="0" smtClean="0"/>
              <a:t>his </a:t>
            </a:r>
            <a:r>
              <a:rPr lang="en-US" dirty="0"/>
              <a:t>lust </a:t>
            </a:r>
            <a:r>
              <a:rPr lang="en-US" dirty="0" smtClean="0"/>
              <a:t>      (</a:t>
            </a:r>
            <a:r>
              <a:rPr lang="en-US" dirty="0"/>
              <a:t>James 1:14-15). </a:t>
            </a:r>
          </a:p>
          <a:p>
            <a:pPr lvl="0"/>
            <a:r>
              <a:rPr lang="en-US" dirty="0" smtClean="0"/>
              <a:t>The </a:t>
            </a:r>
            <a:r>
              <a:rPr lang="en-US" dirty="0"/>
              <a:t>Bible warns of the danger of looking to lust (Matt. 5:28; Prov. 6:24-25). </a:t>
            </a:r>
          </a:p>
          <a:p>
            <a:pPr lvl="0"/>
            <a:r>
              <a:rPr lang="en-US" dirty="0"/>
              <a:t>We must put forth an effort not to look to lust (Job 31:1). </a:t>
            </a:r>
            <a:endParaRPr lang="en-US" dirty="0" smtClean="0"/>
          </a:p>
          <a:p>
            <a:r>
              <a:rPr lang="en-US" dirty="0"/>
              <a:t>We can be equally guilty of dressing or acting in </a:t>
            </a:r>
            <a:r>
              <a:rPr lang="en-US" dirty="0" smtClean="0"/>
              <a:t>a </a:t>
            </a:r>
            <a:r>
              <a:rPr lang="en-US" dirty="0"/>
              <a:t>manner as to cause others to lust after us.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545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2. One Sin Can Easily Lead                   To Multiple Sins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dirty="0" smtClean="0"/>
              <a:t>David got Uriah drunk (Habakkuk 2:15).</a:t>
            </a:r>
          </a:p>
          <a:p>
            <a:r>
              <a:rPr lang="en-US" dirty="0" smtClean="0"/>
              <a:t>David had Uriah killed.</a:t>
            </a:r>
          </a:p>
          <a:p>
            <a:endParaRPr lang="en-US" sz="800" dirty="0" smtClean="0"/>
          </a:p>
          <a:p>
            <a:r>
              <a:rPr lang="en-US" dirty="0" smtClean="0"/>
              <a:t>Sin is like leaven (1 Cor. 5:6-7); left alone it grows and spreads. </a:t>
            </a:r>
          </a:p>
          <a:p>
            <a:endParaRPr lang="en-US" sz="800" dirty="0"/>
          </a:p>
          <a:p>
            <a:r>
              <a:rPr lang="en-US" dirty="0" smtClean="0"/>
              <a:t>David’s lust led to adultery, drunkenness, murder, all in an effort to lie.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093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Sin Cannot Be Hidden From God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God knew </a:t>
            </a:r>
            <a:r>
              <a:rPr lang="en-US" dirty="0" smtClean="0"/>
              <a:t>of David’s sin.</a:t>
            </a:r>
          </a:p>
          <a:p>
            <a:pPr lvl="1"/>
            <a:r>
              <a:rPr lang="en-US" dirty="0" smtClean="0"/>
              <a:t>Hebrews 4:13</a:t>
            </a:r>
          </a:p>
          <a:p>
            <a:pPr lvl="1"/>
            <a:r>
              <a:rPr lang="en-US" dirty="0" smtClean="0"/>
              <a:t>2 Corinthians 5:10</a:t>
            </a:r>
            <a:endParaRPr lang="en-US" dirty="0"/>
          </a:p>
          <a:p>
            <a:r>
              <a:rPr lang="en-US" dirty="0" smtClean="0"/>
              <a:t>Our </a:t>
            </a:r>
            <a:r>
              <a:rPr lang="en-US" dirty="0"/>
              <a:t>sin will find us out (Num. 32:23). </a:t>
            </a:r>
          </a:p>
        </p:txBody>
      </p:sp>
    </p:spTree>
    <p:extLst>
      <p:ext uri="{BB962C8B-B14F-4D97-AF65-F5344CB8AC3E}">
        <p14:creationId xmlns:p14="http://schemas.microsoft.com/office/powerpoint/2010/main" val="2081036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4. We Must Handle Our Sins                in the Proper Manner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dirty="0" smtClean="0"/>
              <a:t>“I acknowledged my sin to You, and my iniquity I have not hidden. I said, ‘I will confess my transgressions to the Lord,’ and You forgave the iniquity of my sin” (Ps. 32:5).</a:t>
            </a:r>
          </a:p>
          <a:p>
            <a:endParaRPr lang="en-US" sz="800" dirty="0"/>
          </a:p>
          <a:p>
            <a:r>
              <a:rPr lang="en-US" dirty="0" smtClean="0"/>
              <a:t>Forgiveness comes through repentance, confession and prayer.</a:t>
            </a:r>
          </a:p>
          <a:p>
            <a:pPr lvl="1"/>
            <a:r>
              <a:rPr lang="en-US" dirty="0" smtClean="0"/>
              <a:t>1 John 1:9; Acts 8:22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284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5. God Does Not Spare Us of the Physical Consequences of Our Sins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The sword would not depart from </a:t>
            </a:r>
            <a:r>
              <a:rPr lang="en-US" dirty="0" smtClean="0"/>
              <a:t>David’s house </a:t>
            </a:r>
            <a:r>
              <a:rPr lang="en-US" dirty="0"/>
              <a:t>(</a:t>
            </a:r>
            <a:r>
              <a:rPr lang="en-US" dirty="0" err="1"/>
              <a:t>Amnon</a:t>
            </a:r>
            <a:r>
              <a:rPr lang="en-US" dirty="0"/>
              <a:t>, Tamar, Absalom).</a:t>
            </a:r>
          </a:p>
          <a:p>
            <a:pPr lvl="0"/>
            <a:r>
              <a:rPr lang="en-US" dirty="0" smtClean="0"/>
              <a:t>His wives were openly defiled </a:t>
            </a:r>
            <a:r>
              <a:rPr lang="en-US" dirty="0"/>
              <a:t>by his own son Absalom (16:21-22). </a:t>
            </a:r>
          </a:p>
          <a:p>
            <a:pPr lvl="0"/>
            <a:r>
              <a:rPr lang="en-US" dirty="0"/>
              <a:t>The son born to Bathsheba </a:t>
            </a:r>
            <a:r>
              <a:rPr lang="en-US" dirty="0" smtClean="0"/>
              <a:t>died </a:t>
            </a:r>
            <a:r>
              <a:rPr lang="en-US" dirty="0"/>
              <a:t>(v. 18). </a:t>
            </a:r>
          </a:p>
          <a:p>
            <a:pPr lvl="0"/>
            <a:endParaRPr lang="en-US" sz="800" dirty="0" smtClean="0"/>
          </a:p>
          <a:p>
            <a:pPr lvl="0"/>
            <a:r>
              <a:rPr lang="en-US" dirty="0" smtClean="0"/>
              <a:t>We </a:t>
            </a:r>
            <a:r>
              <a:rPr lang="en-US" dirty="0"/>
              <a:t>reap what we sow (Gal. 6:7-8). </a:t>
            </a:r>
          </a:p>
          <a:p>
            <a:pPr lvl="0"/>
            <a:r>
              <a:rPr lang="en-US" dirty="0"/>
              <a:t>The way of the transgressor is hard </a:t>
            </a:r>
            <a:r>
              <a:rPr lang="en-US" dirty="0" smtClean="0"/>
              <a:t>                  (</a:t>
            </a:r>
            <a:r>
              <a:rPr lang="en-US" dirty="0"/>
              <a:t>Prov. 13:15, KJV). </a:t>
            </a:r>
          </a:p>
        </p:txBody>
      </p:sp>
    </p:spTree>
    <p:extLst>
      <p:ext uri="{BB962C8B-B14F-4D97-AF65-F5344CB8AC3E}">
        <p14:creationId xmlns:p14="http://schemas.microsoft.com/office/powerpoint/2010/main" val="2426857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/>
              <a:t>6. David’s View of God’s Sovereign Will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2 Sam. 12:22 – “who can tell”</a:t>
            </a:r>
          </a:p>
          <a:p>
            <a:pPr lvl="0"/>
            <a:r>
              <a:rPr lang="en-US" dirty="0" smtClean="0"/>
              <a:t>Esther </a:t>
            </a:r>
            <a:r>
              <a:rPr lang="en-US" dirty="0"/>
              <a:t>4:14 – “who knows”</a:t>
            </a:r>
          </a:p>
          <a:p>
            <a:pPr lvl="0"/>
            <a:r>
              <a:rPr lang="en-US" dirty="0"/>
              <a:t>Joel 2:12-14 – “who knows”</a:t>
            </a:r>
          </a:p>
          <a:p>
            <a:pPr lvl="0"/>
            <a:r>
              <a:rPr lang="en-US" dirty="0"/>
              <a:t>Amos 5:15 – “it may be”</a:t>
            </a:r>
          </a:p>
          <a:p>
            <a:pPr lvl="0"/>
            <a:r>
              <a:rPr lang="en-US" dirty="0"/>
              <a:t>Jonah 3:9 – “who can </a:t>
            </a:r>
            <a:r>
              <a:rPr lang="en-US" dirty="0" smtClean="0"/>
              <a:t>tell”</a:t>
            </a:r>
            <a:endParaRPr lang="en-US" dirty="0"/>
          </a:p>
          <a:p>
            <a:pPr lvl="0"/>
            <a:r>
              <a:rPr lang="en-US" dirty="0"/>
              <a:t>Zephaniah 2:3 – “it may be”</a:t>
            </a:r>
          </a:p>
          <a:p>
            <a:pPr lvl="0"/>
            <a:r>
              <a:rPr lang="en-US" dirty="0"/>
              <a:t>1 Samuel 14:6 – </a:t>
            </a:r>
            <a:r>
              <a:rPr lang="en-US" dirty="0" smtClean="0"/>
              <a:t>“</a:t>
            </a:r>
            <a:r>
              <a:rPr lang="en-US" dirty="0"/>
              <a:t>it may </a:t>
            </a:r>
            <a:r>
              <a:rPr lang="en-US" dirty="0" smtClean="0"/>
              <a:t>be”</a:t>
            </a:r>
            <a:endParaRPr lang="en-US" dirty="0"/>
          </a:p>
          <a:p>
            <a:pPr lvl="0"/>
            <a:r>
              <a:rPr lang="en-US" dirty="0"/>
              <a:t>Philemon 15 – “perhaps” </a:t>
            </a:r>
          </a:p>
        </p:txBody>
      </p:sp>
    </p:spTree>
    <p:extLst>
      <p:ext uri="{BB962C8B-B14F-4D97-AF65-F5344CB8AC3E}">
        <p14:creationId xmlns:p14="http://schemas.microsoft.com/office/powerpoint/2010/main" val="1537272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b="1" dirty="0" smtClean="0"/>
              <a:t>6. David’s View of God’s Sovereign Will</a:t>
            </a:r>
            <a:endParaRPr lang="en-US" sz="3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2 Sam. 12:22 – “who can tell”</a:t>
            </a:r>
          </a:p>
          <a:p>
            <a:pPr lvl="0"/>
            <a:r>
              <a:rPr lang="en-US" dirty="0" smtClean="0"/>
              <a:t>Esther </a:t>
            </a:r>
            <a:r>
              <a:rPr lang="en-US" dirty="0"/>
              <a:t>4:14 – “who knows”</a:t>
            </a:r>
          </a:p>
          <a:p>
            <a:pPr lvl="0"/>
            <a:r>
              <a:rPr lang="en-US" dirty="0"/>
              <a:t>Joel 2:12-14 – “who knows”</a:t>
            </a:r>
          </a:p>
          <a:p>
            <a:pPr lvl="0"/>
            <a:r>
              <a:rPr lang="en-US" dirty="0"/>
              <a:t>Amos 5:15 – “it may be”</a:t>
            </a:r>
          </a:p>
          <a:p>
            <a:pPr lvl="0"/>
            <a:r>
              <a:rPr lang="en-US" dirty="0"/>
              <a:t>Jonah 3:9 – “who can </a:t>
            </a:r>
            <a:r>
              <a:rPr lang="en-US" dirty="0" smtClean="0"/>
              <a:t>tell”</a:t>
            </a:r>
            <a:endParaRPr lang="en-US" dirty="0"/>
          </a:p>
          <a:p>
            <a:pPr lvl="0"/>
            <a:r>
              <a:rPr lang="en-US" dirty="0"/>
              <a:t>Zephaniah 2:3 – “it may be”</a:t>
            </a:r>
          </a:p>
          <a:p>
            <a:pPr lvl="0"/>
            <a:r>
              <a:rPr lang="en-US" dirty="0"/>
              <a:t>1 Samuel 14:6 – </a:t>
            </a:r>
            <a:r>
              <a:rPr lang="en-US" dirty="0" smtClean="0"/>
              <a:t>“</a:t>
            </a:r>
            <a:r>
              <a:rPr lang="en-US" dirty="0"/>
              <a:t>it may </a:t>
            </a:r>
            <a:r>
              <a:rPr lang="en-US" dirty="0" smtClean="0"/>
              <a:t>be”</a:t>
            </a:r>
            <a:endParaRPr lang="en-US" dirty="0"/>
          </a:p>
          <a:p>
            <a:pPr lvl="0"/>
            <a:r>
              <a:rPr lang="en-US" dirty="0"/>
              <a:t>Philemon 15 – “perhaps”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715000" y="1929348"/>
            <a:ext cx="2971800" cy="416665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19800" y="2133600"/>
            <a:ext cx="2438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These are </a:t>
            </a:r>
            <a:r>
              <a:rPr lang="en-US" sz="2400" b="1" dirty="0" smtClean="0"/>
              <a:t>not statements of doubt or a lack of faith. These are statements from </a:t>
            </a:r>
            <a:r>
              <a:rPr lang="en-US" sz="2400" b="1" dirty="0"/>
              <a:t>people of faith who refused to </a:t>
            </a:r>
            <a:r>
              <a:rPr lang="en-US" sz="2400" b="1" dirty="0" smtClean="0"/>
              <a:t>make </a:t>
            </a:r>
            <a:r>
              <a:rPr lang="en-US" sz="2400" b="1" dirty="0"/>
              <a:t>presumptions about </a:t>
            </a:r>
            <a:r>
              <a:rPr lang="en-US" sz="2400" b="1" dirty="0" smtClean="0"/>
              <a:t>God’s will</a:t>
            </a:r>
            <a:r>
              <a:rPr lang="en-US" sz="24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811885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43</TotalTime>
  <Words>640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David and Bathsheba</vt:lpstr>
      <vt:lpstr>1. The Power of Lust</vt:lpstr>
      <vt:lpstr>2. One Sin Can Easily Lead                   To Multiple Sins</vt:lpstr>
      <vt:lpstr>3. Sin Cannot Be Hidden From God</vt:lpstr>
      <vt:lpstr>4. We Must Handle Our Sins                in the Proper Manner</vt:lpstr>
      <vt:lpstr>5. God Does Not Spare Us of the Physical Consequences of Our Sins</vt:lpstr>
      <vt:lpstr>6. David’s View of God’s Sovereign Will</vt:lpstr>
      <vt:lpstr>6. David’s View of God’s Sovereign Will</vt:lpstr>
      <vt:lpstr>7. David’s View of Life After Death</vt:lpstr>
      <vt:lpstr>8. David Wasn’t Where                        He Should Have Been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and Bathsheba</dc:title>
  <dc:creator>Heath</dc:creator>
  <cp:lastModifiedBy>Heath</cp:lastModifiedBy>
  <cp:revision>7</cp:revision>
  <dcterms:created xsi:type="dcterms:W3CDTF">2016-02-13T16:12:58Z</dcterms:created>
  <dcterms:modified xsi:type="dcterms:W3CDTF">2016-02-13T16:56:29Z</dcterms:modified>
</cp:coreProperties>
</file>