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7" r:id="rId3"/>
    <p:sldId id="273" r:id="rId4"/>
    <p:sldId id="275" r:id="rId5"/>
    <p:sldId id="276" r:id="rId6"/>
    <p:sldId id="277" r:id="rId7"/>
    <p:sldId id="272" r:id="rId8"/>
    <p:sldId id="279" r:id="rId9"/>
    <p:sldId id="278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8" r:id="rId18"/>
    <p:sldId id="287" r:id="rId19"/>
    <p:sldId id="274" r:id="rId20"/>
    <p:sldId id="25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B5B4F-E459-465E-A5ED-522509968D3C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57BFF-3C77-4988-A6A7-C895B676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13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013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81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3832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96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43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48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06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694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646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480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78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55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01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58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8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00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70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14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7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57BFF-3C77-4988-A6A7-C895B676D5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41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ultiply 6"/>
          <p:cNvSpPr/>
          <p:nvPr/>
        </p:nvSpPr>
        <p:spPr>
          <a:xfrm>
            <a:off x="990600" y="381000"/>
            <a:ext cx="3200400" cy="22860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036637"/>
            <a:ext cx="4038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“You </a:t>
            </a:r>
            <a:r>
              <a:rPr lang="en-US" dirty="0"/>
              <a:t>shall not </a:t>
            </a:r>
            <a:r>
              <a:rPr lang="en-US" dirty="0" smtClean="0"/>
              <a:t>commit adultery.”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655637"/>
            <a:ext cx="3810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“Whoever </a:t>
            </a:r>
            <a:r>
              <a:rPr lang="en-US" dirty="0"/>
              <a:t>looks at a woman to lust for her has already committed adultery with her in his heart</a:t>
            </a:r>
            <a:r>
              <a:rPr lang="en-US" dirty="0" smtClean="0"/>
              <a:t>.”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99865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0366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You can divorce for any reason.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655637"/>
            <a:ext cx="3810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6582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ply 1"/>
          <p:cNvSpPr/>
          <p:nvPr/>
        </p:nvSpPr>
        <p:spPr>
          <a:xfrm>
            <a:off x="990600" y="381000"/>
            <a:ext cx="3200400" cy="22860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0366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You can divorce for any reason.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05400" y="655637"/>
            <a:ext cx="3581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Divorce for any reason other than fornication results in adultery. 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11450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6556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“You </a:t>
            </a:r>
            <a:r>
              <a:rPr lang="en-US" dirty="0"/>
              <a:t>shall not swear falsely, but shall perform your oaths to the </a:t>
            </a:r>
            <a:r>
              <a:rPr lang="en-US" dirty="0" smtClean="0"/>
              <a:t>Lord.”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1232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ply 1"/>
          <p:cNvSpPr/>
          <p:nvPr/>
        </p:nvSpPr>
        <p:spPr>
          <a:xfrm>
            <a:off x="990600" y="381000"/>
            <a:ext cx="3200400" cy="22860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6556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“You </a:t>
            </a:r>
            <a:r>
              <a:rPr lang="en-US" dirty="0"/>
              <a:t>shall not swear falsely, but shall perform your oaths to the </a:t>
            </a:r>
            <a:r>
              <a:rPr lang="en-US" dirty="0" smtClean="0"/>
              <a:t>Lord.”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655637"/>
            <a:ext cx="3810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“Do </a:t>
            </a:r>
            <a:r>
              <a:rPr lang="en-US" dirty="0"/>
              <a:t>not swear at </a:t>
            </a:r>
            <a:r>
              <a:rPr lang="en-US" dirty="0" smtClean="0"/>
              <a:t>all… </a:t>
            </a:r>
            <a:r>
              <a:rPr lang="en-US" dirty="0"/>
              <a:t>But let your </a:t>
            </a:r>
            <a:r>
              <a:rPr lang="en-US" dirty="0" smtClean="0"/>
              <a:t>‘Yes’ </a:t>
            </a:r>
            <a:r>
              <a:rPr lang="en-US" dirty="0"/>
              <a:t>be </a:t>
            </a:r>
            <a:r>
              <a:rPr lang="en-US" dirty="0" smtClean="0"/>
              <a:t>‘Yes,’ </a:t>
            </a:r>
            <a:r>
              <a:rPr lang="en-US" dirty="0"/>
              <a:t>and your </a:t>
            </a:r>
            <a:r>
              <a:rPr lang="en-US" dirty="0" smtClean="0"/>
              <a:t>‘No,’ ‘No.’”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You must be people of your word.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82746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0366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“An </a:t>
            </a:r>
            <a:r>
              <a:rPr lang="en-US" dirty="0"/>
              <a:t>eye for an eye and a tooth for a tooth</a:t>
            </a:r>
            <a:r>
              <a:rPr lang="en-US" dirty="0" smtClean="0"/>
              <a:t>.”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5977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ply 1"/>
          <p:cNvSpPr/>
          <p:nvPr/>
        </p:nvSpPr>
        <p:spPr>
          <a:xfrm>
            <a:off x="990600" y="381000"/>
            <a:ext cx="3200400" cy="22860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0366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“An </a:t>
            </a:r>
            <a:r>
              <a:rPr lang="en-US" dirty="0"/>
              <a:t>eye for an eye and a tooth for a tooth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029200" y="685800"/>
            <a:ext cx="3657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 shall not seek personal vengeance.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3022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8842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“You </a:t>
            </a:r>
            <a:r>
              <a:rPr lang="en-US" dirty="0"/>
              <a:t>shall love your neighbor and hate your </a:t>
            </a:r>
            <a:r>
              <a:rPr lang="en-US" dirty="0" smtClean="0"/>
              <a:t>enemy.”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3195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ply 1"/>
          <p:cNvSpPr/>
          <p:nvPr/>
        </p:nvSpPr>
        <p:spPr>
          <a:xfrm>
            <a:off x="990600" y="381000"/>
            <a:ext cx="3200400" cy="22860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884237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“You </a:t>
            </a:r>
            <a:r>
              <a:rPr lang="en-US" dirty="0"/>
              <a:t>shall love your neighbor and hate your </a:t>
            </a:r>
            <a:r>
              <a:rPr lang="en-US" dirty="0" smtClean="0"/>
              <a:t>enemy.”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655637"/>
            <a:ext cx="3810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Love your enemies.</a:t>
            </a:r>
          </a:p>
          <a:p>
            <a:r>
              <a:rPr lang="en-US" dirty="0" smtClean="0"/>
              <a:t>Be sons of your Father in heaven.</a:t>
            </a:r>
          </a:p>
          <a:p>
            <a:r>
              <a:rPr lang="en-US" dirty="0" smtClean="0"/>
              <a:t>Be perfect, as your Father in heaven is perfect.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881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you.careeronecdn.com.au/images/vertical/construction-jobs/background-whit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28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Jesus Raises the Bar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30763"/>
          </a:xfrm>
        </p:spPr>
        <p:txBody>
          <a:bodyPr/>
          <a:lstStyle/>
          <a:p>
            <a:pPr lvl="0"/>
            <a:r>
              <a:rPr lang="en-US" sz="3000" b="1" dirty="0"/>
              <a:t>We must keep our hearts pure from hatred, anger, vengeance and sexual lust.</a:t>
            </a:r>
          </a:p>
          <a:p>
            <a:pPr lvl="0"/>
            <a:r>
              <a:rPr lang="en-US" sz="3000" b="1" dirty="0"/>
              <a:t>We must honor our marriage covenants. </a:t>
            </a:r>
          </a:p>
          <a:p>
            <a:pPr lvl="0"/>
            <a:r>
              <a:rPr lang="en-US" sz="3000" b="1" dirty="0"/>
              <a:t>We must be people of our word. </a:t>
            </a:r>
          </a:p>
          <a:p>
            <a:pPr lvl="0"/>
            <a:r>
              <a:rPr lang="en-US" sz="3000" b="1" dirty="0"/>
              <a:t>We cannot seek personal vengeance.</a:t>
            </a:r>
          </a:p>
          <a:p>
            <a:pPr lvl="0"/>
            <a:r>
              <a:rPr lang="en-US" sz="3000" b="1" dirty="0"/>
              <a:t>We must learn to love like </a:t>
            </a:r>
            <a:r>
              <a:rPr lang="en-US" sz="3000" b="1" dirty="0" smtClean="0"/>
              <a:t>God. </a:t>
            </a:r>
            <a:endParaRPr lang="en-US" sz="3000" b="1" dirty="0"/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895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you.careeronecdn.com.au/images/vertical/construction-jobs/background-whit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28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54025"/>
            <a:ext cx="7772400" cy="1470025"/>
          </a:xfrm>
        </p:spPr>
        <p:txBody>
          <a:bodyPr/>
          <a:lstStyle/>
          <a:p>
            <a:r>
              <a:rPr lang="en-US" b="1" dirty="0" smtClean="0"/>
              <a:t>The Christian’s Righteousness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209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Matthew 5:17-48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03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Jesus’ Attitude Towards the Law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did not come to destroy the Law or the Prophets (v. 17).</a:t>
            </a:r>
          </a:p>
          <a:p>
            <a:r>
              <a:rPr lang="en-US" dirty="0" smtClean="0"/>
              <a:t>He came to fulfill the Law (v. 17).</a:t>
            </a:r>
          </a:p>
          <a:p>
            <a:r>
              <a:rPr lang="en-US" dirty="0" smtClean="0"/>
              <a:t>To Jesus, the law is so important it must be kept to the most minute detail (v. 18). </a:t>
            </a:r>
          </a:p>
          <a:p>
            <a:r>
              <a:rPr lang="en-US" dirty="0" smtClean="0"/>
              <a:t>Jesus will not allow others to disregard God’s law (v. 19).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1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Called To A Higher Standard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“For </a:t>
            </a:r>
            <a:r>
              <a:rPr lang="en-US" dirty="0"/>
              <a:t>I say to you, that unless your righteousness </a:t>
            </a:r>
            <a:r>
              <a:rPr lang="en-US" b="1" dirty="0"/>
              <a:t>exceeds</a:t>
            </a:r>
            <a:r>
              <a:rPr lang="en-US" dirty="0"/>
              <a:t> the righteousness of the scribes and Pharisees, you will by no means </a:t>
            </a:r>
            <a:r>
              <a:rPr lang="en-US" b="1" dirty="0"/>
              <a:t>enter</a:t>
            </a:r>
            <a:r>
              <a:rPr lang="en-US" dirty="0"/>
              <a:t> the kingdom of heaven</a:t>
            </a:r>
            <a:r>
              <a:rPr lang="en-US" dirty="0" smtClean="0"/>
              <a:t>.” 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Matthew 5:20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2" name="Picture 4" descr="http://www.leefwijzer.nl/wp-content/uploads/2013/12/7246923-642483-access-denied-stam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352800"/>
            <a:ext cx="3801979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28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07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655637"/>
            <a:ext cx="4038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“You </a:t>
            </a:r>
            <a:r>
              <a:rPr lang="en-US" dirty="0"/>
              <a:t>shall not murder, and whoever murders will be in danger of the </a:t>
            </a:r>
            <a:r>
              <a:rPr lang="en-US" dirty="0" smtClean="0"/>
              <a:t>judgment.”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655637"/>
            <a:ext cx="38100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24932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ply 1"/>
          <p:cNvSpPr/>
          <p:nvPr/>
        </p:nvSpPr>
        <p:spPr>
          <a:xfrm>
            <a:off x="990600" y="381000"/>
            <a:ext cx="3200400" cy="22860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655637"/>
            <a:ext cx="4038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“You </a:t>
            </a:r>
            <a:r>
              <a:rPr lang="en-US" dirty="0"/>
              <a:t>shall not murder, and whoever murders will be in danger of the </a:t>
            </a:r>
            <a:r>
              <a:rPr lang="en-US" dirty="0" smtClean="0"/>
              <a:t>judgment.”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655637"/>
            <a:ext cx="3810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“Whoever </a:t>
            </a:r>
            <a:r>
              <a:rPr lang="en-US" dirty="0"/>
              <a:t>is angry with his brother without a cause shall be in danger of the judgment</a:t>
            </a:r>
            <a:r>
              <a:rPr lang="en-US" dirty="0" smtClean="0"/>
              <a:t>.”</a:t>
            </a:r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31414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036637"/>
            <a:ext cx="4038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“You </a:t>
            </a:r>
            <a:r>
              <a:rPr lang="en-US" dirty="0"/>
              <a:t>shall not </a:t>
            </a:r>
            <a:r>
              <a:rPr lang="en-US" dirty="0" smtClean="0"/>
              <a:t>commit adultery.”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655637"/>
            <a:ext cx="403860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http://churchsermonseriesideas.com/wp-content/uploads/2013/05/Raising-the-Bar-Granger-Community-Chu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1424"/>
            <a:ext cx="810577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07146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442</Words>
  <Application>Microsoft Office PowerPoint</Application>
  <PresentationFormat>On-screen Show (4:3)</PresentationFormat>
  <Paragraphs>60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The Christian’s Righteousness</vt:lpstr>
      <vt:lpstr>Jesus’ Attitude Towards the Law</vt:lpstr>
      <vt:lpstr>Called To A Higher 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Jesus Raises the Bar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29</cp:revision>
  <dcterms:created xsi:type="dcterms:W3CDTF">2015-12-31T21:24:57Z</dcterms:created>
  <dcterms:modified xsi:type="dcterms:W3CDTF">2016-01-18T14:46:50Z</dcterms:modified>
</cp:coreProperties>
</file>