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70" r:id="rId4"/>
    <p:sldId id="260" r:id="rId5"/>
    <p:sldId id="261" r:id="rId6"/>
    <p:sldId id="262" r:id="rId7"/>
    <p:sldId id="264" r:id="rId8"/>
    <p:sldId id="263" r:id="rId9"/>
    <p:sldId id="265" r:id="rId10"/>
    <p:sldId id="267" r:id="rId11"/>
    <p:sldId id="266" r:id="rId12"/>
    <p:sldId id="268" r:id="rId13"/>
    <p:sldId id="269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82736-F8D2-43B2-9546-0358FCC61B94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6F2EA-BEAA-460B-A9F7-EC99EABAF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98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6F2EA-BEAA-460B-A9F7-EC99EABAFD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0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6F2EA-BEAA-460B-A9F7-EC99EABAFD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0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3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7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6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39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2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1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8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97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B8497-0A0F-4CDC-8EFA-B9E9C8B6D1A9}" type="datetimeFigureOut">
              <a:rPr lang="en-US" smtClean="0"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53EBB-70EF-441C-9383-A13A62ED2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2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132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Undefiled Church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Sardis had a reputation for being “alive” but they were really a “dead” church (Rev. 3:1)</a:t>
            </a:r>
          </a:p>
          <a:p>
            <a:endParaRPr lang="en-US" sz="1000" dirty="0" smtClean="0"/>
          </a:p>
          <a:p>
            <a:r>
              <a:rPr lang="en-US" dirty="0" smtClean="0"/>
              <a:t>The entire congregation needed to:</a:t>
            </a:r>
          </a:p>
          <a:p>
            <a:pPr lvl="1"/>
            <a:r>
              <a:rPr lang="en-US" dirty="0"/>
              <a:t>be watchful, strengthen the things that remain </a:t>
            </a:r>
          </a:p>
          <a:p>
            <a:pPr lvl="1"/>
            <a:r>
              <a:rPr lang="en-US" dirty="0"/>
              <a:t>to perfect (complete – bring to completion) their works</a:t>
            </a:r>
          </a:p>
          <a:p>
            <a:pPr lvl="1"/>
            <a:r>
              <a:rPr lang="en-US" dirty="0"/>
              <a:t>to remember, hold fast and </a:t>
            </a:r>
            <a:r>
              <a:rPr lang="en-US" dirty="0" smtClean="0"/>
              <a:t>repent (vs. 2-3)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6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Undefiled Church Members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However, there were a “few” among them who had not defiled their garments. </a:t>
            </a:r>
          </a:p>
          <a:p>
            <a:endParaRPr lang="en-US" sz="1000" dirty="0" smtClean="0"/>
          </a:p>
          <a:p>
            <a:r>
              <a:rPr lang="en-US" dirty="0" smtClean="0"/>
              <a:t>Their </a:t>
            </a:r>
            <a:r>
              <a:rPr lang="en-US" dirty="0"/>
              <a:t>faithfulness was noticed by the </a:t>
            </a:r>
            <a:r>
              <a:rPr lang="en-US" dirty="0" smtClean="0"/>
              <a:t>Lord.</a:t>
            </a:r>
          </a:p>
          <a:p>
            <a:r>
              <a:rPr lang="en-US" dirty="0" smtClean="0"/>
              <a:t>They were not told to leave. Their faithfulness would be needed if </a:t>
            </a:r>
            <a:r>
              <a:rPr lang="en-US" dirty="0"/>
              <a:t>the church was going to straighten itself out and “come back to life.” </a:t>
            </a:r>
          </a:p>
        </p:txBody>
      </p:sp>
    </p:spTree>
    <p:extLst>
      <p:ext uri="{BB962C8B-B14F-4D97-AF65-F5344CB8AC3E}">
        <p14:creationId xmlns:p14="http://schemas.microsoft.com/office/powerpoint/2010/main" val="114087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Those Who Will Be Saved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prevailing thought in the world is that:</a:t>
            </a:r>
          </a:p>
          <a:p>
            <a:pPr lvl="1"/>
            <a:r>
              <a:rPr lang="en-US" dirty="0"/>
              <a:t>It is easy to go to Heaven. You have to work hard to go to Hell.</a:t>
            </a:r>
          </a:p>
          <a:p>
            <a:pPr lvl="1"/>
            <a:r>
              <a:rPr lang="en-US" dirty="0"/>
              <a:t>Everyone is going to Heaven, while only a few are going to Hell. </a:t>
            </a:r>
            <a:endParaRPr lang="en-US" dirty="0" smtClean="0"/>
          </a:p>
          <a:p>
            <a:pPr lvl="1"/>
            <a:endParaRPr lang="en-US" sz="1000" dirty="0"/>
          </a:p>
          <a:p>
            <a:r>
              <a:rPr lang="en-US" dirty="0" smtClean="0"/>
              <a:t>The Lord said the exact opposite!</a:t>
            </a:r>
          </a:p>
          <a:p>
            <a:pPr lvl="1"/>
            <a:r>
              <a:rPr lang="en-US" dirty="0" smtClean="0"/>
              <a:t>Luke 13:22-24; Matthew 7:13-14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03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 “few” things to consider.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length of our life.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number of our words.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Those actually laboring in the harvest.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number of faithful members.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Those who will be saved.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08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96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“Few”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008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“Few”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consisting </a:t>
            </a:r>
            <a:r>
              <a:rPr lang="en-US" dirty="0"/>
              <a:t>of or amounting to only a small </a:t>
            </a:r>
            <a:r>
              <a:rPr lang="en-US" dirty="0" smtClean="0"/>
              <a:t>number</a:t>
            </a:r>
          </a:p>
          <a:p>
            <a:r>
              <a:rPr lang="en-US" dirty="0" smtClean="0"/>
              <a:t>at </a:t>
            </a:r>
            <a:r>
              <a:rPr lang="en-US" dirty="0"/>
              <a:t>least some but indeterminately small in </a:t>
            </a:r>
            <a:r>
              <a:rPr lang="en-US" dirty="0" smtClean="0"/>
              <a:t>number</a:t>
            </a:r>
          </a:p>
          <a:p>
            <a:pPr marL="0" indent="0" algn="r">
              <a:buNone/>
            </a:pPr>
            <a:r>
              <a:rPr lang="en-US" sz="2800" i="1" dirty="0" smtClean="0"/>
              <a:t>Webster’s </a:t>
            </a:r>
            <a:r>
              <a:rPr lang="en-US" sz="2800" i="1" dirty="0"/>
              <a:t>New Collegiate </a:t>
            </a:r>
            <a:r>
              <a:rPr lang="en-US" sz="2800" i="1" dirty="0" smtClean="0"/>
              <a:t>Dictionary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57251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The Length of Our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Job 14:1-2</a:t>
            </a:r>
          </a:p>
          <a:p>
            <a:pPr lvl="1"/>
            <a:r>
              <a:rPr lang="en-US" dirty="0" smtClean="0"/>
              <a:t>man’s days are “few and full of trouble”</a:t>
            </a:r>
          </a:p>
          <a:p>
            <a:endParaRPr lang="en-US" sz="1000" dirty="0" smtClean="0"/>
          </a:p>
          <a:p>
            <a:r>
              <a:rPr lang="en-US" b="1" dirty="0" smtClean="0"/>
              <a:t>Psalm 90:10</a:t>
            </a:r>
          </a:p>
          <a:p>
            <a:pPr lvl="1"/>
            <a:r>
              <a:rPr lang="en-US" dirty="0" smtClean="0"/>
              <a:t>average life span is 70-80 years</a:t>
            </a:r>
          </a:p>
          <a:p>
            <a:pPr lvl="1"/>
            <a:r>
              <a:rPr lang="en-US" dirty="0" smtClean="0"/>
              <a:t>even a longer life is just a moment in comparison to eternity (James 4:14)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3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The Length of Our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We must learn to number our days!</a:t>
            </a:r>
            <a:endParaRPr lang="en-US" dirty="0" smtClean="0"/>
          </a:p>
          <a:p>
            <a:endParaRPr lang="en-US" sz="1000" dirty="0" smtClean="0"/>
          </a:p>
          <a:p>
            <a:r>
              <a:rPr lang="en-US" b="1" smtClean="0"/>
              <a:t>Psalm 90:12</a:t>
            </a:r>
            <a:endParaRPr lang="en-US" b="1" dirty="0" smtClean="0"/>
          </a:p>
          <a:p>
            <a:pPr lvl="1"/>
            <a:r>
              <a:rPr lang="en-US" dirty="0" smtClean="0"/>
              <a:t>our life will come to an end, and then comes judgment (Heb. 9:27)</a:t>
            </a:r>
          </a:p>
          <a:p>
            <a:pPr lvl="1"/>
            <a:r>
              <a:rPr lang="en-US" dirty="0" smtClean="0"/>
              <a:t>each day is a gift from God (Ps. 118:24)</a:t>
            </a:r>
          </a:p>
          <a:p>
            <a:pPr lvl="1"/>
            <a:r>
              <a:rPr lang="en-US" dirty="0" smtClean="0"/>
              <a:t>we must redeem the time (Eph. 5:16)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0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Our Words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words have great power.</a:t>
            </a:r>
          </a:p>
          <a:p>
            <a:pPr lvl="1"/>
            <a:r>
              <a:rPr lang="en-US" dirty="0" smtClean="0"/>
              <a:t>Proverbs 18:21, James 3:5-10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Because of this, the wise man speaks “few” words.</a:t>
            </a:r>
          </a:p>
          <a:p>
            <a:pPr lvl="1"/>
            <a:r>
              <a:rPr lang="en-US" dirty="0" smtClean="0"/>
              <a:t>“Therefore let your words be few” (Eccl. 5:2)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61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Our Words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“So then, my beloved brethren, let every man be swift to hear, slow to speak, slow to wrath” (James 1:19). </a:t>
            </a:r>
          </a:p>
          <a:p>
            <a:endParaRPr lang="en-US" sz="1000" dirty="0" smtClean="0"/>
          </a:p>
          <a:p>
            <a:r>
              <a:rPr lang="en-US" dirty="0" smtClean="0"/>
              <a:t>“In the multitude of words sin is not lacking, but he who restrains his lips is wise” (Prov. 10:19). </a:t>
            </a:r>
          </a:p>
        </p:txBody>
      </p:sp>
    </p:spTree>
    <p:extLst>
      <p:ext uri="{BB962C8B-B14F-4D97-AF65-F5344CB8AC3E}">
        <p14:creationId xmlns:p14="http://schemas.microsoft.com/office/powerpoint/2010/main" val="421457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Our Words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“He who guards his mouth preserves his life, but he who opens wide his lips shall have destruction” (Prov. 13:3). </a:t>
            </a:r>
          </a:p>
          <a:p>
            <a:endParaRPr lang="en-US" sz="1000" dirty="0" smtClean="0"/>
          </a:p>
          <a:p>
            <a:r>
              <a:rPr lang="en-US" dirty="0" smtClean="0"/>
              <a:t>“He who restrains his words has knowledge, and he who has a cool spirit is a man of understanding. Even a fool, when he keeps silent, is considered wise; when he closes his lips, he is counted prudent” (Prov. 17:27-28, NASB). </a:t>
            </a:r>
          </a:p>
        </p:txBody>
      </p:sp>
    </p:spTree>
    <p:extLst>
      <p:ext uri="{BB962C8B-B14F-4D97-AF65-F5344CB8AC3E}">
        <p14:creationId xmlns:p14="http://schemas.microsoft.com/office/powerpoint/2010/main" val="276685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The Need For Laborers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“Then He said to His disciples, ‘The harvest truly is plentiful, but the laborers are few. Therefore pray the Lord of the harvest to send out laborers into His harvest.’” </a:t>
            </a:r>
          </a:p>
          <a:p>
            <a:pPr marL="0" indent="0" algn="r">
              <a:buNone/>
            </a:pPr>
            <a:r>
              <a:rPr lang="en-US" dirty="0" smtClean="0"/>
              <a:t>Matthew 9:37-38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7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576</Words>
  <Application>Microsoft Office PowerPoint</Application>
  <PresentationFormat>On-screen Show (4:3)</PresentationFormat>
  <Paragraphs>63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“Few”</vt:lpstr>
      <vt:lpstr>“Few”</vt:lpstr>
      <vt:lpstr>1. The Length of Our Life</vt:lpstr>
      <vt:lpstr>1. The Length of Our Life</vt:lpstr>
      <vt:lpstr>2. Our Words</vt:lpstr>
      <vt:lpstr>2. Our Words</vt:lpstr>
      <vt:lpstr>2. Our Words</vt:lpstr>
      <vt:lpstr>3. The Need For Laborers</vt:lpstr>
      <vt:lpstr>4. Undefiled Church Members</vt:lpstr>
      <vt:lpstr>4. Undefiled Church Members</vt:lpstr>
      <vt:lpstr>5. Those Who Will Be Saved</vt:lpstr>
      <vt:lpstr>A “few” things to consider.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“Few”</dc:title>
  <dc:creator>Heath</dc:creator>
  <cp:lastModifiedBy>Guest</cp:lastModifiedBy>
  <cp:revision>9</cp:revision>
  <dcterms:created xsi:type="dcterms:W3CDTF">2016-01-16T16:53:15Z</dcterms:created>
  <dcterms:modified xsi:type="dcterms:W3CDTF">2016-01-18T14:49:11Z</dcterms:modified>
</cp:coreProperties>
</file>