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64" r:id="rId4"/>
    <p:sldId id="266" r:id="rId5"/>
    <p:sldId id="268" r:id="rId6"/>
    <p:sldId id="269" r:id="rId7"/>
    <p:sldId id="263" r:id="rId8"/>
    <p:sldId id="267" r:id="rId9"/>
    <p:sldId id="270" r:id="rId10"/>
    <p:sldId id="271" r:id="rId11"/>
    <p:sldId id="261" r:id="rId12"/>
    <p:sldId id="25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610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122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109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302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348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070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326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120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77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94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531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C2A05-7D36-46B0-A468-D5A238FB8297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479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9512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http://gallery.yopriceville.com/var/albums/Nature/dark_moon_in_sky.jpg?m=1345158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143000"/>
            <a:ext cx="9142258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7037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chemeClr val="bg1"/>
                </a:solidFill>
              </a:rPr>
              <a:t>“Let </a:t>
            </a:r>
            <a:r>
              <a:rPr lang="en-US" b="1" dirty="0">
                <a:solidFill>
                  <a:schemeClr val="bg1"/>
                </a:solidFill>
              </a:rPr>
              <a:t>your light so shine before men, that they may see your good works and glorify your Father in heaven</a:t>
            </a:r>
            <a:r>
              <a:rPr lang="en-US" b="1" dirty="0" smtClean="0">
                <a:solidFill>
                  <a:schemeClr val="bg1"/>
                </a:solidFill>
              </a:rPr>
              <a:t>.”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94899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www.warnerministry.com/web_images/saltandlightchristians1_1_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" y="1447800"/>
            <a:ext cx="7429500" cy="3505200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32708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10884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https://i.ytimg.com/vi/BYKZbAq5wR0/maxresdefaul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0"/>
            <a:ext cx="8940799" cy="50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962400"/>
            <a:ext cx="8229600" cy="216376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Studies in the </a:t>
            </a:r>
          </a:p>
          <a:p>
            <a:pPr marL="0" indent="0" algn="ctr">
              <a:buNone/>
            </a:pPr>
            <a:r>
              <a:rPr lang="en-US" sz="3600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Sermon on the Mount</a:t>
            </a:r>
            <a:endParaRPr lang="en-US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759843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ttp://bearcreekchurch.tv/websites/bearcreekbaptist/images/sermon%20images/salt_ligh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5147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447800" y="4572000"/>
            <a:ext cx="6553200" cy="1524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981200" y="4724400"/>
            <a:ext cx="54864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  <a:cs typeface="Aharoni" panose="02010803020104030203" pitchFamily="2" charset="-79"/>
              </a:rPr>
              <a:t>The Similitudes</a:t>
            </a:r>
          </a:p>
          <a:p>
            <a:pPr algn="ctr"/>
            <a:r>
              <a:rPr lang="en-US" sz="3200" b="1" dirty="0" smtClean="0">
                <a:latin typeface="+mj-lt"/>
                <a:cs typeface="Aharoni" panose="02010803020104030203" pitchFamily="2" charset="-79"/>
              </a:rPr>
              <a:t>Matthew 5:13-16</a:t>
            </a:r>
            <a:endParaRPr lang="en-US" sz="3200" b="1" dirty="0">
              <a:latin typeface="+mj-lt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325803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The Salt of the Earth</a:t>
            </a:r>
            <a:endParaRPr lang="en-US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In the First Century, salt was used primarily as a food preservative. </a:t>
            </a:r>
          </a:p>
          <a:p>
            <a:endParaRPr lang="en-US" sz="800" b="1" dirty="0" smtClean="0"/>
          </a:p>
          <a:p>
            <a:r>
              <a:rPr lang="en-US" b="1" dirty="0" smtClean="0"/>
              <a:t>Righteous people have a “preserving” power.</a:t>
            </a:r>
          </a:p>
          <a:p>
            <a:pPr lvl="1"/>
            <a:r>
              <a:rPr lang="en-US" sz="3200" b="1" dirty="0" smtClean="0">
                <a:solidFill>
                  <a:srgbClr val="002060"/>
                </a:solidFill>
              </a:rPr>
              <a:t>Genesis 18:23-33</a:t>
            </a:r>
          </a:p>
          <a:p>
            <a:pPr lvl="1"/>
            <a:r>
              <a:rPr lang="en-US" sz="3200" b="1" dirty="0" smtClean="0">
                <a:solidFill>
                  <a:srgbClr val="002060"/>
                </a:solidFill>
              </a:rPr>
              <a:t>Jeremiah 5:1</a:t>
            </a:r>
            <a:endParaRPr lang="en-US" sz="3200" b="1" dirty="0">
              <a:solidFill>
                <a:srgbClr val="002060"/>
              </a:solidFill>
            </a:endParaRPr>
          </a:p>
        </p:txBody>
      </p:sp>
      <p:pic>
        <p:nvPicPr>
          <p:cNvPr id="3076" name="Picture 4" descr="http://valleycresttakeson.com/wp-content/uploads/2013/02/1106p45-salt-shaker-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3962400"/>
            <a:ext cx="2895600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97674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The Salt of the Earth</a:t>
            </a:r>
            <a:endParaRPr lang="en-US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We must maintain our influence if it is to be effective. </a:t>
            </a:r>
          </a:p>
          <a:p>
            <a:endParaRPr lang="en-US" sz="800" b="1" dirty="0" smtClean="0"/>
          </a:p>
          <a:p>
            <a:r>
              <a:rPr lang="en-US" b="1" dirty="0" smtClean="0"/>
              <a:t>If salt becomes contaminated, it loses its ability to preserve. </a:t>
            </a:r>
          </a:p>
          <a:p>
            <a:r>
              <a:rPr lang="en-US" b="1" dirty="0" smtClean="0"/>
              <a:t>However, because it has the                          ability to kill vegetation,                                     it must be disposed of in the                          street - </a:t>
            </a:r>
            <a:r>
              <a:rPr lang="en-US" b="1" dirty="0" smtClean="0">
                <a:solidFill>
                  <a:srgbClr val="002060"/>
                </a:solidFill>
              </a:rPr>
              <a:t>Luke 14:34-35</a:t>
            </a:r>
            <a:r>
              <a:rPr lang="en-US" b="1" dirty="0" smtClean="0"/>
              <a:t>. </a:t>
            </a:r>
            <a:endParaRPr lang="en-US" sz="3200" b="1" dirty="0"/>
          </a:p>
        </p:txBody>
      </p:sp>
      <p:pic>
        <p:nvPicPr>
          <p:cNvPr id="3076" name="Picture 4" descr="http://valleycresttakeson.com/wp-content/uploads/2013/02/1106p45-salt-shaker-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3962400"/>
            <a:ext cx="2895600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04842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The Salt of the Earth</a:t>
            </a:r>
            <a:endParaRPr lang="en-US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We must maintain our influence if it is to be effective. </a:t>
            </a:r>
          </a:p>
          <a:p>
            <a:endParaRPr lang="en-US" sz="800" b="1" dirty="0" smtClean="0"/>
          </a:p>
          <a:p>
            <a:r>
              <a:rPr lang="en-US" b="1" dirty="0" smtClean="0"/>
              <a:t>If salt becomes contaminated, it loses its ability to preserve. </a:t>
            </a:r>
          </a:p>
          <a:p>
            <a:r>
              <a:rPr lang="en-US" b="1" dirty="0" smtClean="0"/>
              <a:t>However, because it has the                          ability to kill vegetation,                                     it must be disposed of in the                          street (Luke 14:34-35). </a:t>
            </a:r>
            <a:endParaRPr lang="en-US" sz="3200" b="1" dirty="0"/>
          </a:p>
        </p:txBody>
      </p:sp>
      <p:pic>
        <p:nvPicPr>
          <p:cNvPr id="3076" name="Picture 4" descr="http://valleycresttakeson.com/wp-content/uploads/2013/02/1106p45-salt-shaker-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3962400"/>
            <a:ext cx="2895600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ounded Rectangle 3"/>
          <p:cNvSpPr/>
          <p:nvPr/>
        </p:nvSpPr>
        <p:spPr>
          <a:xfrm>
            <a:off x="762000" y="1676400"/>
            <a:ext cx="5715000" cy="4724400"/>
          </a:xfrm>
          <a:prstGeom prst="round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43000" y="2133600"/>
            <a:ext cx="4800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 smtClean="0"/>
              <a:t>We must live up to our profession (2 Tim. 2:19);     we must “practice what we preach.”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 smtClean="0"/>
              <a:t>We cannot compromise with sin and error.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 smtClean="0"/>
              <a:t>We cannot practice tolerance with regard to sin and worldliness. </a:t>
            </a:r>
            <a:endParaRPr lang="en-US" sz="2800" b="1" dirty="0"/>
          </a:p>
        </p:txBody>
      </p:sp>
      <p:sp>
        <p:nvSpPr>
          <p:cNvPr id="6" name="Multiply 5"/>
          <p:cNvSpPr/>
          <p:nvPr/>
        </p:nvSpPr>
        <p:spPr>
          <a:xfrm>
            <a:off x="6248400" y="4183082"/>
            <a:ext cx="2895600" cy="2446318"/>
          </a:xfrm>
          <a:prstGeom prst="mathMultiply">
            <a:avLst>
              <a:gd name="adj1" fmla="val 14043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3236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The </a:t>
            </a:r>
            <a:r>
              <a:rPr lang="en-US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Light of the World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Light reveals and illuminates - Ps. 119:130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Light gives guidance - Ps. 119:105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Light drives away darkness - John 3:19-20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Light attracts those who want to come out of darkness - John 3:21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5122" name="Picture 2" descr="http://lakeview-church.org/wp-content/uploads/2014/04/oil-lam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4343400"/>
            <a:ext cx="3810000" cy="21526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86040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://i.huffpost.com/gen/892553/thumbs/o-CITY-LIGHTS-2012-900.jpg?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81"/>
          <a:stretch/>
        </p:blipFill>
        <p:spPr bwMode="auto">
          <a:xfrm>
            <a:off x="304800" y="1115291"/>
            <a:ext cx="8572500" cy="5590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0837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solidFill>
                  <a:schemeClr val="bg1"/>
                </a:solidFill>
              </a:rPr>
              <a:t>“A city set on a hill cannot be hidden.”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10550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chemeClr val="bg1"/>
                </a:solidFill>
              </a:rPr>
              <a:t>“Nor </a:t>
            </a:r>
            <a:r>
              <a:rPr lang="en-US" b="1" dirty="0">
                <a:solidFill>
                  <a:schemeClr val="bg1"/>
                </a:solidFill>
              </a:rPr>
              <a:t>do they light a lamp and put it under a basket, but on a lampstand, and it gives light to all who are in the house</a:t>
            </a:r>
            <a:r>
              <a:rPr lang="en-US" b="1" dirty="0" smtClean="0">
                <a:solidFill>
                  <a:schemeClr val="bg1"/>
                </a:solidFill>
              </a:rPr>
              <a:t>.”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3074" name="Picture 2" descr="https://sharpliving4god.files.wordpress.com/2011/08/shining-our-ligh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8225" y="3381374"/>
            <a:ext cx="4295775" cy="3476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03648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292</Words>
  <Application>Microsoft Office PowerPoint</Application>
  <PresentationFormat>On-screen Show (4:3)</PresentationFormat>
  <Paragraphs>31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The Salt of the Earth</vt:lpstr>
      <vt:lpstr>The Salt of the Earth</vt:lpstr>
      <vt:lpstr>The Salt of the Earth</vt:lpstr>
      <vt:lpstr>The Light of the World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</dc:creator>
  <cp:lastModifiedBy>Heath</cp:lastModifiedBy>
  <cp:revision>18</cp:revision>
  <dcterms:created xsi:type="dcterms:W3CDTF">2015-12-31T21:24:57Z</dcterms:created>
  <dcterms:modified xsi:type="dcterms:W3CDTF">2016-01-09T15:29:36Z</dcterms:modified>
</cp:coreProperties>
</file>