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6" r:id="rId4"/>
    <p:sldId id="260" r:id="rId5"/>
    <p:sldId id="262" r:id="rId6"/>
    <p:sldId id="263" r:id="rId7"/>
    <p:sldId id="261" r:id="rId8"/>
    <p:sldId id="259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1/1/2016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6102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1/1/2016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122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1/1/2016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109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1/1/2016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302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1/1/2016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348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1/1/2016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070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1/1/2016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326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1/1/2016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120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1/1/2016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77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1/1/2016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94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1/1/2016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531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DC2A05-7D36-46B0-A468-D5A238FB8297}" type="datetimeFigureOut">
              <a:rPr lang="en-US" smtClean="0"/>
              <a:t>1/1/2016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479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39512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https://i.ytimg.com/vi/BYKZbAq5wR0/maxresdefaul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0"/>
            <a:ext cx="8940799" cy="502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962400"/>
            <a:ext cx="8229600" cy="2163763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Studies in the                                             </a:t>
            </a:r>
            <a:r>
              <a:rPr lang="en-US" sz="3600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Sermon on the Mount</a:t>
            </a:r>
            <a:endParaRPr lang="en-US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8759843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http://cdn.churchatsouthlake.com/wp-content/uploads/2012/10/Beatitudes_home-960x35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95450"/>
            <a:ext cx="9144000" cy="3333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201906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The Beatitudes</a:t>
            </a:r>
            <a:endParaRPr lang="en-US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The Poor in Spirit</a:t>
            </a:r>
          </a:p>
          <a:p>
            <a:pPr marL="914400" lvl="1" indent="-514350"/>
            <a:r>
              <a:rPr lang="en-US" b="1" dirty="0" smtClean="0">
                <a:solidFill>
                  <a:srgbClr val="002060"/>
                </a:solidFill>
              </a:rPr>
              <a:t>Theirs is the Kingdom of Heaven</a:t>
            </a:r>
          </a:p>
          <a:p>
            <a:pPr marL="914400" lvl="1" indent="-514350"/>
            <a:endParaRPr lang="en-US" sz="1000" b="1" dirty="0" smtClean="0"/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Those Who Mourn</a:t>
            </a:r>
          </a:p>
          <a:p>
            <a:pPr marL="914400" lvl="1" indent="-514350"/>
            <a:r>
              <a:rPr lang="en-US" b="1" dirty="0" smtClean="0">
                <a:solidFill>
                  <a:srgbClr val="002060"/>
                </a:solidFill>
              </a:rPr>
              <a:t>They Shall Be Comforted</a:t>
            </a:r>
          </a:p>
          <a:p>
            <a:pPr marL="914400" lvl="1" indent="-514350"/>
            <a:endParaRPr lang="en-US" sz="1000" b="1" dirty="0" smtClean="0"/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The Meek</a:t>
            </a:r>
          </a:p>
          <a:p>
            <a:pPr marL="914400" lvl="1" indent="-514350"/>
            <a:r>
              <a:rPr lang="en-US" b="1" dirty="0" smtClean="0">
                <a:solidFill>
                  <a:srgbClr val="002060"/>
                </a:solidFill>
              </a:rPr>
              <a:t>They Shall Inherit the Earth</a:t>
            </a:r>
          </a:p>
        </p:txBody>
      </p:sp>
    </p:spTree>
    <p:extLst>
      <p:ext uri="{BB962C8B-B14F-4D97-AF65-F5344CB8AC3E}">
        <p14:creationId xmlns:p14="http://schemas.microsoft.com/office/powerpoint/2010/main" val="1395984171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The Beatitudes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en-US" b="1" dirty="0"/>
              <a:t>Those Who Hunger and Thirst For Righteousness</a:t>
            </a:r>
          </a:p>
          <a:p>
            <a:pPr marL="914400" lvl="1" indent="-514350"/>
            <a:r>
              <a:rPr lang="en-US" b="1" dirty="0" smtClean="0">
                <a:solidFill>
                  <a:srgbClr val="002060"/>
                </a:solidFill>
              </a:rPr>
              <a:t>They Shall Be Filled</a:t>
            </a:r>
          </a:p>
          <a:p>
            <a:pPr marL="914400" lvl="1" indent="-514350"/>
            <a:endParaRPr lang="en-US" sz="1000" b="1" dirty="0" smtClean="0"/>
          </a:p>
          <a:p>
            <a:pPr marL="514350" indent="-514350">
              <a:buFont typeface="+mj-lt"/>
              <a:buAutoNum type="arabicPeriod" startAt="4"/>
            </a:pPr>
            <a:r>
              <a:rPr lang="en-US" b="1" dirty="0" smtClean="0"/>
              <a:t>The Merciful</a:t>
            </a:r>
          </a:p>
          <a:p>
            <a:pPr marL="914400" lvl="1" indent="-514350"/>
            <a:r>
              <a:rPr lang="en-US" b="1" dirty="0" smtClean="0">
                <a:solidFill>
                  <a:srgbClr val="002060"/>
                </a:solidFill>
              </a:rPr>
              <a:t>They Shall Obtain Mercy</a:t>
            </a:r>
          </a:p>
          <a:p>
            <a:pPr marL="914400" lvl="1" indent="-514350"/>
            <a:endParaRPr lang="en-US" sz="1000" b="1" dirty="0" smtClean="0"/>
          </a:p>
          <a:p>
            <a:pPr marL="514350" indent="-514350">
              <a:buFont typeface="+mj-lt"/>
              <a:buAutoNum type="arabicPeriod" startAt="4"/>
            </a:pPr>
            <a:r>
              <a:rPr lang="en-US" b="1" dirty="0" smtClean="0"/>
              <a:t>The Pure in Heart</a:t>
            </a:r>
          </a:p>
          <a:p>
            <a:pPr marL="914400" lvl="1" indent="-514350"/>
            <a:r>
              <a:rPr lang="en-US" b="1" dirty="0" smtClean="0">
                <a:solidFill>
                  <a:srgbClr val="002060"/>
                </a:solidFill>
              </a:rPr>
              <a:t>They Shall See God</a:t>
            </a:r>
          </a:p>
        </p:txBody>
      </p:sp>
    </p:spTree>
    <p:extLst>
      <p:ext uri="{BB962C8B-B14F-4D97-AF65-F5344CB8AC3E}">
        <p14:creationId xmlns:p14="http://schemas.microsoft.com/office/powerpoint/2010/main" val="3579225263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The Beatitudes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7"/>
            </a:pPr>
            <a:r>
              <a:rPr lang="en-US" b="1" dirty="0" smtClean="0"/>
              <a:t>The Peacemakers</a:t>
            </a:r>
            <a:endParaRPr lang="en-US" b="1" dirty="0"/>
          </a:p>
          <a:p>
            <a:pPr marL="914400" lvl="1" indent="-514350"/>
            <a:r>
              <a:rPr lang="en-US" b="1" dirty="0" smtClean="0">
                <a:solidFill>
                  <a:srgbClr val="002060"/>
                </a:solidFill>
              </a:rPr>
              <a:t>They Shall Be Called Sons of God</a:t>
            </a:r>
          </a:p>
          <a:p>
            <a:pPr marL="914400" lvl="1" indent="-514350"/>
            <a:endParaRPr lang="en-US" sz="1000" b="1" dirty="0" smtClean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rabicPeriod" startAt="7"/>
            </a:pPr>
            <a:r>
              <a:rPr lang="en-US" b="1" dirty="0" smtClean="0"/>
              <a:t>Those Who Are Persecuted</a:t>
            </a:r>
          </a:p>
          <a:p>
            <a:pPr marL="914400" lvl="1" indent="-514350"/>
            <a:r>
              <a:rPr lang="en-US" b="1" dirty="0" smtClean="0">
                <a:solidFill>
                  <a:srgbClr val="002060"/>
                </a:solidFill>
              </a:rPr>
              <a:t>Theirs is the Kingdom of Heaven</a:t>
            </a:r>
          </a:p>
          <a:p>
            <a:pPr marL="914400" lvl="1" indent="-514350"/>
            <a:r>
              <a:rPr lang="en-US" b="1" dirty="0" smtClean="0">
                <a:solidFill>
                  <a:srgbClr val="002060"/>
                </a:solidFill>
              </a:rPr>
              <a:t>Great is Your Reward in Heaven</a:t>
            </a:r>
          </a:p>
          <a:p>
            <a:pPr marL="914400" lvl="1" indent="-514350"/>
            <a:r>
              <a:rPr lang="en-US" b="1" dirty="0" smtClean="0">
                <a:solidFill>
                  <a:srgbClr val="002060"/>
                </a:solidFill>
              </a:rPr>
              <a:t>So They Persecuted the Prophets                    Who Were Before You</a:t>
            </a:r>
          </a:p>
        </p:txBody>
      </p:sp>
    </p:spTree>
    <p:extLst>
      <p:ext uri="{BB962C8B-B14F-4D97-AF65-F5344CB8AC3E}">
        <p14:creationId xmlns:p14="http://schemas.microsoft.com/office/powerpoint/2010/main" val="3288604015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The Beatitudes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The Poor in Spirit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Those Who Mourn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The Meek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Hunger and Thirst For Righteousness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The Merciful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The Pure in Heart 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The Peacemakers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Those Who Are Persecuted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270885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10884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124</Words>
  <Application>Microsoft Office PowerPoint</Application>
  <PresentationFormat>On-screen Show (4:3)</PresentationFormat>
  <Paragraphs>36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The Beatitudes</vt:lpstr>
      <vt:lpstr>The Beatitudes</vt:lpstr>
      <vt:lpstr>The Beatitudes</vt:lpstr>
      <vt:lpstr>The Beatitudes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</dc:creator>
  <cp:lastModifiedBy>Heath</cp:lastModifiedBy>
  <cp:revision>5</cp:revision>
  <dcterms:created xsi:type="dcterms:W3CDTF">2015-12-31T21:24:57Z</dcterms:created>
  <dcterms:modified xsi:type="dcterms:W3CDTF">2016-01-02T01:44:25Z</dcterms:modified>
</cp:coreProperties>
</file>