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sldIdLst>
    <p:sldId id="257" r:id="rId3"/>
    <p:sldId id="256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5FB85-89EE-43A3-BA6D-F206E49957FF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B6905-64CE-4881-A16D-E12E42875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712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80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563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12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42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49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243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3222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83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36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655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16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5A358-62E2-4E44-8200-6B28FEF1DC07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7ADA2-F7F0-4AE6-A7A6-D89C5D94F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73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251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82976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When the Church Grew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 Study of Church Growth                          from the Book of Acts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5907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90872"/>
          </a:xfrm>
        </p:spPr>
        <p:txBody>
          <a:bodyPr>
            <a:normAutofit/>
          </a:bodyPr>
          <a:lstStyle/>
          <a:p>
            <a:r>
              <a:rPr lang="en-US" b="1" dirty="0" smtClean="0"/>
              <a:t>When the Seed Was Sown </a:t>
            </a:r>
            <a:r>
              <a:rPr lang="en-US" dirty="0" smtClean="0"/>
              <a:t>-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Luke 8:11-15</a:t>
            </a: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Acts 2:41, 47; 8:5, 12</a:t>
            </a:r>
          </a:p>
          <a:p>
            <a:endParaRPr lang="en-US" sz="800" b="1" dirty="0" smtClean="0"/>
          </a:p>
          <a:p>
            <a:r>
              <a:rPr lang="en-US" b="1" dirty="0" smtClean="0"/>
              <a:t>When it Practiced Discipline </a:t>
            </a:r>
            <a:r>
              <a:rPr lang="en-US" dirty="0" smtClean="0"/>
              <a:t>-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Acts 5:1-5, 14</a:t>
            </a:r>
          </a:p>
          <a:p>
            <a:endParaRPr lang="en-US" sz="800" b="1" dirty="0" smtClean="0"/>
          </a:p>
          <a:p>
            <a:r>
              <a:rPr lang="en-US" b="1" dirty="0" smtClean="0"/>
              <a:t>When it Had Leadership </a:t>
            </a:r>
            <a:r>
              <a:rPr lang="en-US" dirty="0" smtClean="0"/>
              <a:t>-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Acts 6:1-7</a:t>
            </a:r>
          </a:p>
          <a:p>
            <a:endParaRPr lang="en-US" sz="800" b="1" dirty="0" smtClean="0"/>
          </a:p>
          <a:p>
            <a:r>
              <a:rPr lang="en-US" b="1" dirty="0" smtClean="0"/>
              <a:t>When it Was At Peace </a:t>
            </a:r>
            <a:r>
              <a:rPr lang="en-US" dirty="0" smtClean="0"/>
              <a:t>-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Acts 9:31</a:t>
            </a:r>
          </a:p>
          <a:p>
            <a:endParaRPr lang="en-US" sz="800" b="1" dirty="0" smtClean="0"/>
          </a:p>
          <a:p>
            <a:r>
              <a:rPr lang="en-US" b="1" dirty="0" smtClean="0"/>
              <a:t>When it Was Persecuted </a:t>
            </a:r>
            <a:r>
              <a:rPr lang="en-US" dirty="0" smtClean="0"/>
              <a:t>-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Acts 12:1-5, 24</a:t>
            </a:r>
          </a:p>
          <a:p>
            <a:endParaRPr lang="en-US" sz="800" b="1" dirty="0" smtClean="0"/>
          </a:p>
          <a:p>
            <a:r>
              <a:rPr lang="en-US" b="1" dirty="0" smtClean="0"/>
              <a:t>When Preaching Brought Repentance </a:t>
            </a:r>
            <a:r>
              <a:rPr lang="en-US" dirty="0" smtClean="0"/>
              <a:t>-            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Acts 19:18-20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The Church Grew…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2202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0665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74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Concourse</vt:lpstr>
      <vt:lpstr>Office Theme</vt:lpstr>
      <vt:lpstr>PowerPoint Presentation</vt:lpstr>
      <vt:lpstr>When the Church Grew</vt:lpstr>
      <vt:lpstr>The Church Grew…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the Church Grew</dc:title>
  <dc:creator>Heath</dc:creator>
  <cp:lastModifiedBy>Guest</cp:lastModifiedBy>
  <cp:revision>5</cp:revision>
  <dcterms:created xsi:type="dcterms:W3CDTF">2015-12-27T02:32:41Z</dcterms:created>
  <dcterms:modified xsi:type="dcterms:W3CDTF">2016-01-02T14:31:45Z</dcterms:modified>
</cp:coreProperties>
</file>