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0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4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19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1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4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3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5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7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7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6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BD03A-06F1-4FFC-BD4C-3D907AE3A123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54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976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Teach the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preacher is to </a:t>
            </a:r>
            <a:r>
              <a:rPr lang="en-US" i="1" dirty="0"/>
              <a:t>command and teach</a:t>
            </a:r>
            <a:r>
              <a:rPr lang="en-US" dirty="0"/>
              <a:t> the brethren (1 Tim. 4:11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The preacher is to remind the brethren of things they have already </a:t>
            </a:r>
            <a:r>
              <a:rPr lang="en-US" dirty="0" smtClean="0"/>
              <a:t>learned                           (1 Tim. 4:6, KJV).</a:t>
            </a:r>
            <a:endParaRPr lang="en-US" dirty="0"/>
          </a:p>
          <a:p>
            <a:r>
              <a:rPr lang="en-US" dirty="0"/>
              <a:t>The preacher is to </a:t>
            </a:r>
            <a:r>
              <a:rPr lang="en-US" dirty="0" smtClean="0"/>
              <a:t>                                                teach </a:t>
            </a:r>
            <a:r>
              <a:rPr lang="en-US" dirty="0"/>
              <a:t>teachers (2 Tim. 2:2). </a:t>
            </a:r>
          </a:p>
        </p:txBody>
      </p:sp>
      <p:pic>
        <p:nvPicPr>
          <p:cNvPr id="3074" name="Picture 2" descr="https://jermination.files.wordpress.com/2009/03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643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Guard the Gospel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Profane and Idle Babblings (1 </a:t>
            </a:r>
            <a:r>
              <a:rPr lang="en-US" dirty="0"/>
              <a:t>Tim. </a:t>
            </a:r>
            <a:r>
              <a:rPr lang="en-US" dirty="0" smtClean="0"/>
              <a:t>6:20).</a:t>
            </a:r>
            <a:endParaRPr lang="en-US" dirty="0"/>
          </a:p>
          <a:p>
            <a:r>
              <a:rPr lang="en-US" dirty="0" smtClean="0"/>
              <a:t>Foolish and Ignorant Disputes (2 Tim. 2:23).</a:t>
            </a:r>
            <a:endParaRPr lang="en-US" dirty="0"/>
          </a:p>
          <a:p>
            <a:r>
              <a:rPr lang="en-US" dirty="0" smtClean="0"/>
              <a:t>False Teachers (1 Tim. 1:3).</a:t>
            </a:r>
          </a:p>
          <a:p>
            <a:r>
              <a:rPr lang="en-US" dirty="0" smtClean="0"/>
              <a:t>Those Who Seek To                                      Destroy the Pattern                                                   (</a:t>
            </a:r>
            <a:r>
              <a:rPr lang="en-US" dirty="0"/>
              <a:t>2 Tim. </a:t>
            </a:r>
            <a:r>
              <a:rPr lang="en-US" dirty="0" smtClean="0"/>
              <a:t>1:13). </a:t>
            </a:r>
            <a:endParaRPr lang="en-US" dirty="0"/>
          </a:p>
        </p:txBody>
      </p:sp>
      <p:pic>
        <p:nvPicPr>
          <p:cNvPr id="4098" name="Picture 2" descr="http://www.westminsterchapel.org.uk/wp-content/uploads/2012/01/GG2-3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79"/>
          <a:stretch/>
        </p:blipFill>
        <p:spPr bwMode="auto">
          <a:xfrm>
            <a:off x="5480866" y="4267200"/>
            <a:ext cx="3282134" cy="220979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752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Appoint Elders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Titus 1:5</a:t>
            </a:r>
          </a:p>
          <a:p>
            <a:endParaRPr lang="en-US" sz="1200" dirty="0" smtClean="0"/>
          </a:p>
          <a:p>
            <a:r>
              <a:rPr lang="en-US" dirty="0" smtClean="0"/>
              <a:t>Publicly rebuke elders who are in sin                  (1 </a:t>
            </a:r>
            <a:r>
              <a:rPr lang="en-US" dirty="0"/>
              <a:t>Tim. </a:t>
            </a:r>
            <a:r>
              <a:rPr lang="en-US" dirty="0" smtClean="0"/>
              <a:t>5:19-22).</a:t>
            </a:r>
            <a:endParaRPr lang="en-US" dirty="0"/>
          </a:p>
          <a:p>
            <a:pPr lvl="1"/>
            <a:r>
              <a:rPr lang="en-US" dirty="0" smtClean="0"/>
              <a:t>Must be a plurality of witnesses.</a:t>
            </a:r>
          </a:p>
          <a:p>
            <a:pPr lvl="1"/>
            <a:r>
              <a:rPr lang="en-US" dirty="0" smtClean="0"/>
              <a:t>Must proceed without partiality.</a:t>
            </a:r>
          </a:p>
          <a:p>
            <a:pPr lvl="1"/>
            <a:r>
              <a:rPr lang="en-US" dirty="0" smtClean="0"/>
              <a:t>Must proceed carefully. </a:t>
            </a:r>
            <a:endParaRPr lang="en-US" dirty="0"/>
          </a:p>
        </p:txBody>
      </p:sp>
      <p:pic>
        <p:nvPicPr>
          <p:cNvPr id="5" name="Picture 2" descr="https://jermination.files.wordpress.com/2009/03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243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Responsibilities of Preachers</a:t>
            </a:r>
            <a:endParaRPr lang="en-US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Study the Word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Preach the Word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Teach the Word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Guard the Gospel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Appoint Elders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495800" y="2438400"/>
            <a:ext cx="3962400" cy="38100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00600" y="2773501"/>
            <a:ext cx="3352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“But you be watchful in all things, endure afflictions, do the work of an evangelist, fulfill your ministry.”</a:t>
            </a:r>
          </a:p>
          <a:p>
            <a:endParaRPr lang="en-US" sz="800" b="1" dirty="0" smtClean="0"/>
          </a:p>
          <a:p>
            <a:pPr algn="r"/>
            <a:r>
              <a:rPr lang="en-US" sz="2400" b="1" dirty="0" smtClean="0"/>
              <a:t>2 Timothy 4:5</a:t>
            </a:r>
          </a:p>
        </p:txBody>
      </p:sp>
    </p:spTree>
    <p:extLst>
      <p:ext uri="{BB962C8B-B14F-4D97-AF65-F5344CB8AC3E}">
        <p14:creationId xmlns:p14="http://schemas.microsoft.com/office/powerpoint/2010/main" val="3805567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106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152651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Responsibilities of a Gospel Preacher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26" name="Picture 2" descr="http://thefrontporch.org/wp-content/uploads/2015/05/Black-Preaching-Confere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238500"/>
            <a:ext cx="6248400" cy="274856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568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Misconceptions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Preacher is NOT the Pastor of the Church.</a:t>
            </a:r>
          </a:p>
          <a:p>
            <a:r>
              <a:rPr lang="en-US" b="1" dirty="0" smtClean="0"/>
              <a:t>The Preacher is NOT an Employee of the Church. </a:t>
            </a:r>
          </a:p>
          <a:p>
            <a:r>
              <a:rPr lang="en-US" b="1" dirty="0" smtClean="0"/>
              <a:t>The Preacher is NOT the Sole Worker of the Church. </a:t>
            </a:r>
            <a:endParaRPr lang="en-US" b="1" dirty="0"/>
          </a:p>
        </p:txBody>
      </p:sp>
      <p:pic>
        <p:nvPicPr>
          <p:cNvPr id="2050" name="Picture 2" descr="http://www.churchleaders.com/wp-content/uploads/files/article_images/ray_ortland_jr_answers_10_questions_about_preaching_9083508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343400"/>
            <a:ext cx="3152775" cy="210502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505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Study the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“Study to shew thyself approved unto God, a workman that </a:t>
            </a:r>
            <a:r>
              <a:rPr lang="en-US" dirty="0" err="1"/>
              <a:t>needeth</a:t>
            </a:r>
            <a:r>
              <a:rPr lang="en-US" dirty="0"/>
              <a:t> not to be ashamed, rightly dividing the word of truth” (2 Tim. 2:15, KJV).</a:t>
            </a:r>
          </a:p>
          <a:p>
            <a:r>
              <a:rPr lang="en-US" dirty="0"/>
              <a:t>“Be diligent to present yourself approved to God as a workman who does not need to be ashamed, handling accurately the word of truth” (2 Tim. 2:15, NASB).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35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Study the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“Study to shew thyself approved unto God, a workman that </a:t>
            </a:r>
            <a:r>
              <a:rPr lang="en-US" dirty="0" err="1"/>
              <a:t>needeth</a:t>
            </a:r>
            <a:r>
              <a:rPr lang="en-US" dirty="0"/>
              <a:t> not to be ashamed, </a:t>
            </a:r>
            <a:r>
              <a:rPr lang="en-US" dirty="0">
                <a:solidFill>
                  <a:srgbClr val="FF0000"/>
                </a:solidFill>
              </a:rPr>
              <a:t>rightly dividing the word of truth</a:t>
            </a:r>
            <a:r>
              <a:rPr lang="en-US" dirty="0"/>
              <a:t>” (2 Tim. 2:15, KJV).</a:t>
            </a:r>
          </a:p>
          <a:p>
            <a:r>
              <a:rPr lang="en-US" dirty="0"/>
              <a:t>“Be diligent to present yourself approved to God as a workman who does not need to be ashamed, </a:t>
            </a:r>
            <a:r>
              <a:rPr lang="en-US" dirty="0">
                <a:solidFill>
                  <a:srgbClr val="FF0000"/>
                </a:solidFill>
              </a:rPr>
              <a:t>handling accurately the word of truth</a:t>
            </a:r>
            <a:r>
              <a:rPr lang="en-US" dirty="0"/>
              <a:t>” (2 Tim. 2:15, NASB).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04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Preach the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“Preach the word! Be ready in season and out of season. Convince, rebuke, exhort, with all longsuffering and teaching” (2 Tim. 4:2).</a:t>
            </a:r>
            <a:endParaRPr lang="en-US" dirty="0"/>
          </a:p>
        </p:txBody>
      </p:sp>
      <p:pic>
        <p:nvPicPr>
          <p:cNvPr id="3074" name="Picture 2" descr="https://jermination.files.wordpress.com/2009/03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704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Preach the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FF0000"/>
                </a:solidFill>
              </a:rPr>
              <a:t>Preach the word! </a:t>
            </a:r>
            <a:r>
              <a:rPr lang="en-US" dirty="0" smtClean="0"/>
              <a:t>Be ready in season and out of season. Convince, rebuke, exhort, with all longsuffering and teaching” (2 Tim. 4:2).</a:t>
            </a:r>
            <a:endParaRPr lang="en-US" dirty="0"/>
          </a:p>
        </p:txBody>
      </p:sp>
      <p:pic>
        <p:nvPicPr>
          <p:cNvPr id="3074" name="Picture 2" descr="https://jermination.files.wordpress.com/2009/03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092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Preach the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“Preach the word! </a:t>
            </a:r>
            <a:r>
              <a:rPr lang="en-US" dirty="0" smtClean="0">
                <a:solidFill>
                  <a:srgbClr val="FF0000"/>
                </a:solidFill>
              </a:rPr>
              <a:t>Be ready in season and out of season.</a:t>
            </a:r>
            <a:r>
              <a:rPr lang="en-US" dirty="0" smtClean="0"/>
              <a:t> Convince, rebuke, exhort, with all longsuffering and teaching” (2 Tim. 4:2).</a:t>
            </a:r>
            <a:endParaRPr lang="en-US" dirty="0"/>
          </a:p>
        </p:txBody>
      </p:sp>
      <p:pic>
        <p:nvPicPr>
          <p:cNvPr id="3074" name="Picture 2" descr="https://jermination.files.wordpress.com/2009/03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092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Preach the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“Preach the word! Be ready in season and out of season. </a:t>
            </a:r>
            <a:r>
              <a:rPr lang="en-US" dirty="0" smtClean="0">
                <a:solidFill>
                  <a:srgbClr val="FF0000"/>
                </a:solidFill>
              </a:rPr>
              <a:t>Convince, rebuke, exhort, </a:t>
            </a:r>
            <a:r>
              <a:rPr lang="en-US" dirty="0" smtClean="0"/>
              <a:t>with all longsuffering and teaching” (2 Tim. 4:2).</a:t>
            </a:r>
            <a:endParaRPr lang="en-US" dirty="0"/>
          </a:p>
        </p:txBody>
      </p:sp>
      <p:pic>
        <p:nvPicPr>
          <p:cNvPr id="3074" name="Picture 2" descr="https://jermination.files.wordpress.com/2009/03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092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509</Words>
  <Application>Microsoft Office PowerPoint</Application>
  <PresentationFormat>On-screen Show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The Responsibilities of a Gospel Preacher</vt:lpstr>
      <vt:lpstr>Misconceptions</vt:lpstr>
      <vt:lpstr>1. Study the Word</vt:lpstr>
      <vt:lpstr>1. Study the Word</vt:lpstr>
      <vt:lpstr>2. Preach the Word</vt:lpstr>
      <vt:lpstr>2. Preach the Word</vt:lpstr>
      <vt:lpstr>2. Preach the Word</vt:lpstr>
      <vt:lpstr>2. Preach the Word</vt:lpstr>
      <vt:lpstr>3. Teach the Word</vt:lpstr>
      <vt:lpstr>4. Guard the Gospel</vt:lpstr>
      <vt:lpstr>5. Appoint Elders</vt:lpstr>
      <vt:lpstr>Responsibilities of Preachers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5</cp:revision>
  <dcterms:created xsi:type="dcterms:W3CDTF">2015-12-12T17:16:14Z</dcterms:created>
  <dcterms:modified xsi:type="dcterms:W3CDTF">2015-12-12T17:49:45Z</dcterms:modified>
</cp:coreProperties>
</file>