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6" r:id="rId4"/>
    <p:sldId id="259" r:id="rId5"/>
    <p:sldId id="260" r:id="rId6"/>
    <p:sldId id="261" r:id="rId7"/>
    <p:sldId id="263" r:id="rId8"/>
    <p:sldId id="262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2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4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1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7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1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8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4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47E45-4FA7-4A04-B4D4-D2847DE18A24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2E040-C5DA-4555-BC31-DF3CF6676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5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5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familychristian.com/media/catalog/product/cache/1/image/9df78eab33525d08d6e5fb8d27136e95/1/7/1755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010400" cy="34552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2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00B050"/>
            </a:gs>
            <a:gs pos="32000">
              <a:srgbClr val="00B050"/>
            </a:gs>
            <a:gs pos="0">
              <a:srgbClr val="92D050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“Jesus is the Reason…”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1:13-23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95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 is the Reason I Have Salvation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Deliverance</a:t>
            </a:r>
            <a:r>
              <a:rPr lang="en-US" dirty="0" smtClean="0"/>
              <a:t> - “to rescue”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Redemption</a:t>
            </a:r>
            <a:r>
              <a:rPr lang="en-US" dirty="0" smtClean="0"/>
              <a:t> - “to buy back”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Forgiveness</a:t>
            </a:r>
            <a:r>
              <a:rPr lang="en-US" dirty="0" smtClean="0"/>
              <a:t> - “to send away”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91200" y="5410200"/>
            <a:ext cx="2971800" cy="12192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6782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vs. 13-14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37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 is the Reason I Live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73152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Jesus is the firstborn over all creation.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By Him all things were created.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All things were created through Him and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 Him all things consist.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91200" y="5410200"/>
            <a:ext cx="2971800" cy="12192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6782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vs. 15-18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9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 is the Reason I Have Peace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Sin separates us from God and makes us </a:t>
            </a:r>
            <a:r>
              <a:rPr lang="en-US" i="1" dirty="0"/>
              <a:t>enemies</a:t>
            </a:r>
            <a:r>
              <a:rPr lang="en-US" dirty="0"/>
              <a:t> with God (v. 21).</a:t>
            </a:r>
          </a:p>
          <a:p>
            <a:pPr lvl="0"/>
            <a:r>
              <a:rPr lang="en-US" dirty="0"/>
              <a:t>Through the forgiveness of sins </a:t>
            </a:r>
            <a:r>
              <a:rPr lang="en-US" dirty="0" smtClean="0"/>
              <a:t>the </a:t>
            </a:r>
            <a:r>
              <a:rPr lang="en-US" dirty="0"/>
              <a:t>enmity that separates us from God is removed and </a:t>
            </a:r>
            <a:r>
              <a:rPr lang="en-US" dirty="0" smtClean="0"/>
              <a:t> we </a:t>
            </a:r>
            <a:r>
              <a:rPr lang="en-US" dirty="0"/>
              <a:t>can be </a:t>
            </a:r>
            <a:r>
              <a:rPr lang="en-US" dirty="0" smtClean="0"/>
              <a:t>at peace with </a:t>
            </a:r>
            <a:r>
              <a:rPr lang="en-US" dirty="0"/>
              <a:t>God again.  </a:t>
            </a:r>
          </a:p>
        </p:txBody>
      </p:sp>
      <p:sp>
        <p:nvSpPr>
          <p:cNvPr id="4" name="Oval 3"/>
          <p:cNvSpPr/>
          <p:nvPr/>
        </p:nvSpPr>
        <p:spPr>
          <a:xfrm>
            <a:off x="5791200" y="5410200"/>
            <a:ext cx="2971800" cy="12192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6782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vs. 19-22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9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 is the Reason I Have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The gospel gives us </a:t>
            </a:r>
            <a:r>
              <a:rPr lang="en-US" dirty="0"/>
              <a:t>hope </a:t>
            </a:r>
            <a:r>
              <a:rPr lang="en-US" dirty="0" smtClean="0"/>
              <a:t>for an </a:t>
            </a:r>
            <a:r>
              <a:rPr lang="en-US" dirty="0"/>
              <a:t>eternal home in Heaven (1 Peter 1:3-5). </a:t>
            </a:r>
          </a:p>
          <a:p>
            <a:pPr lvl="0"/>
            <a:r>
              <a:rPr lang="en-US" dirty="0"/>
              <a:t>This hope serves as an </a:t>
            </a:r>
            <a:r>
              <a:rPr lang="en-US" i="1" dirty="0"/>
              <a:t>anchor</a:t>
            </a:r>
            <a:r>
              <a:rPr lang="en-US" dirty="0"/>
              <a:t> (Heb. 6:19), tying our heart to Heaven as we navigate through the storms of this life. </a:t>
            </a:r>
          </a:p>
          <a:p>
            <a:r>
              <a:rPr lang="en-US" dirty="0"/>
              <a:t> </a:t>
            </a:r>
            <a:r>
              <a:rPr lang="en-US" i="1" dirty="0" smtClean="0"/>
              <a:t>“</a:t>
            </a:r>
            <a:r>
              <a:rPr lang="en-US" i="1" dirty="0"/>
              <a:t>If”</a:t>
            </a:r>
            <a:r>
              <a:rPr lang="en-US" dirty="0"/>
              <a:t> – this hope is only realized if </a:t>
            </a:r>
            <a:r>
              <a:rPr lang="en-US" dirty="0" smtClean="0"/>
              <a:t>we remain faithful until death.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91200" y="5410200"/>
            <a:ext cx="2971800" cy="12192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56782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v. 23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03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 is the Reason…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600" b="1" dirty="0" smtClean="0"/>
              <a:t>We Have Salvation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b="1" dirty="0" smtClean="0"/>
              <a:t>We Have Life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b="1" dirty="0" smtClean="0"/>
              <a:t>We Have Peace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600" b="1" dirty="0" smtClean="0"/>
              <a:t>We Have Hope</a:t>
            </a:r>
            <a:endParaRPr lang="en-US" sz="3600" b="1" dirty="0"/>
          </a:p>
        </p:txBody>
      </p:sp>
      <p:sp>
        <p:nvSpPr>
          <p:cNvPr id="4" name="Oval 3"/>
          <p:cNvSpPr/>
          <p:nvPr/>
        </p:nvSpPr>
        <p:spPr>
          <a:xfrm>
            <a:off x="4419600" y="3962400"/>
            <a:ext cx="4343400" cy="2667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53000" y="4343400"/>
            <a:ext cx="327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Why not become a Christian today!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9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18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204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“Jesus is the Reason…”</vt:lpstr>
      <vt:lpstr>Jesus is the Reason I Have Salvation</vt:lpstr>
      <vt:lpstr>Jesus is the Reason I Live</vt:lpstr>
      <vt:lpstr>Jesus is the Reason I Have Peace</vt:lpstr>
      <vt:lpstr>Jesus is the Reason I Have Hope</vt:lpstr>
      <vt:lpstr>Jesus is the Reason…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is the Reason</dc:title>
  <dc:creator>Heath</dc:creator>
  <cp:lastModifiedBy>Heath</cp:lastModifiedBy>
  <cp:revision>7</cp:revision>
  <dcterms:created xsi:type="dcterms:W3CDTF">2015-12-11T19:41:29Z</dcterms:created>
  <dcterms:modified xsi:type="dcterms:W3CDTF">2015-12-12T14:10:16Z</dcterms:modified>
</cp:coreProperties>
</file>