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6" r:id="rId4"/>
    <p:sldId id="260" r:id="rId5"/>
    <p:sldId id="262" r:id="rId6"/>
    <p:sldId id="263" r:id="rId7"/>
    <p:sldId id="261" r:id="rId8"/>
    <p:sldId id="264" r:id="rId9"/>
    <p:sldId id="265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7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0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32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88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281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3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2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39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6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6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70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0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CF90653-1B14-45A7-9A3A-196507702FF6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842ADB3-531C-4F1E-AD7B-0AEA4AC3B19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069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 smtClean="0"/>
              <a:t>Jesus Cleanses A Leper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Mark 1:40-45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34741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1" dirty="0" smtClean="0"/>
              <a:t>The Leper</a:t>
            </a:r>
            <a:endParaRPr lang="en-US" sz="4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His Disease</a:t>
            </a:r>
          </a:p>
          <a:p>
            <a:pPr lvl="1"/>
            <a:r>
              <a:rPr lang="en-US" sz="2800" dirty="0" smtClean="0"/>
              <a:t>leprosy was a painful, dreadful disease; with a social stigma.</a:t>
            </a:r>
          </a:p>
          <a:p>
            <a:r>
              <a:rPr lang="en-US" sz="3200" b="1" dirty="0" smtClean="0"/>
              <a:t>His Demeanor</a:t>
            </a:r>
          </a:p>
          <a:p>
            <a:pPr lvl="1"/>
            <a:r>
              <a:rPr lang="en-US" sz="2800" dirty="0"/>
              <a:t>h</a:t>
            </a:r>
            <a:r>
              <a:rPr lang="en-US" sz="2800" dirty="0" smtClean="0"/>
              <a:t>e came to Jesus, </a:t>
            </a:r>
            <a:r>
              <a:rPr lang="en-US" sz="2800" dirty="0"/>
              <a:t>knelt </a:t>
            </a:r>
            <a:r>
              <a:rPr lang="en-US" sz="2800" dirty="0" smtClean="0"/>
              <a:t>down, and begged.</a:t>
            </a:r>
          </a:p>
          <a:p>
            <a:r>
              <a:rPr lang="en-US" sz="3200" b="1" dirty="0" smtClean="0"/>
              <a:t>His Request</a:t>
            </a:r>
          </a:p>
          <a:p>
            <a:pPr lvl="1"/>
            <a:r>
              <a:rPr lang="en-US" sz="2800" i="1" dirty="0" smtClean="0"/>
              <a:t>“If You are willing, You can make me clean.”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574796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1" dirty="0" smtClean="0"/>
              <a:t>The Lord’s Response</a:t>
            </a:r>
            <a:endParaRPr lang="en-US" sz="4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He was moved with compassion.</a:t>
            </a:r>
          </a:p>
          <a:p>
            <a:endParaRPr lang="en-US" sz="800" dirty="0" smtClean="0"/>
          </a:p>
          <a:p>
            <a:r>
              <a:rPr lang="en-US" sz="3200" b="1" dirty="0" smtClean="0"/>
              <a:t>He stretched out His hand.</a:t>
            </a:r>
            <a:endParaRPr lang="en-US" sz="2800" dirty="0" smtClean="0"/>
          </a:p>
          <a:p>
            <a:endParaRPr lang="en-US" sz="800" b="1" dirty="0" smtClean="0"/>
          </a:p>
          <a:p>
            <a:r>
              <a:rPr lang="en-US" sz="3200" b="1" dirty="0" smtClean="0"/>
              <a:t>He touched him.</a:t>
            </a:r>
          </a:p>
          <a:p>
            <a:endParaRPr lang="en-US" sz="800" b="1" dirty="0" smtClean="0"/>
          </a:p>
          <a:p>
            <a:r>
              <a:rPr lang="en-US" sz="3200" b="1" dirty="0" smtClean="0"/>
              <a:t>He healed him.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391865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1" dirty="0" smtClean="0"/>
              <a:t>The Lord’s Request</a:t>
            </a:r>
            <a:endParaRPr lang="en-US" sz="4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Say nothing to anyone.</a:t>
            </a:r>
          </a:p>
          <a:p>
            <a:endParaRPr lang="en-US" sz="800" b="1" dirty="0" smtClean="0"/>
          </a:p>
          <a:p>
            <a:r>
              <a:rPr lang="en-US" sz="3200" b="1" dirty="0" smtClean="0"/>
              <a:t>Show yourself to the priest.</a:t>
            </a:r>
          </a:p>
          <a:p>
            <a:endParaRPr lang="en-US" sz="800" dirty="0" smtClean="0"/>
          </a:p>
          <a:p>
            <a:r>
              <a:rPr lang="en-US" sz="3200" b="1" dirty="0" smtClean="0"/>
              <a:t>Offer the sacrifice Moses commanded.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391865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Application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endParaRPr lang="en-US" b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endParaRPr lang="en-US" sz="28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41555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Application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Us</a:t>
            </a:r>
            <a:endParaRPr lang="en-US" sz="2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We are sick, unclean with sin.</a:t>
            </a:r>
          </a:p>
          <a:p>
            <a:r>
              <a:rPr lang="en-US" b="1" dirty="0" smtClean="0"/>
              <a:t>We must come to Jesus.</a:t>
            </a:r>
          </a:p>
          <a:p>
            <a:r>
              <a:rPr lang="en-US" b="1" dirty="0" smtClean="0"/>
              <a:t>We must approach Jesus with humility.</a:t>
            </a:r>
          </a:p>
          <a:p>
            <a:r>
              <a:rPr lang="en-US" b="1" dirty="0" smtClean="0"/>
              <a:t>We must ask in faith, believing Jesus is willing. </a:t>
            </a:r>
            <a:endParaRPr lang="en-US" b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endParaRPr lang="en-US" sz="28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09935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Application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Us</a:t>
            </a:r>
            <a:endParaRPr lang="en-US" sz="2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We are sick, unclean with sin.</a:t>
            </a:r>
          </a:p>
          <a:p>
            <a:r>
              <a:rPr lang="en-US" b="1" dirty="0" smtClean="0"/>
              <a:t>We must come to Jesus.</a:t>
            </a:r>
          </a:p>
          <a:p>
            <a:r>
              <a:rPr lang="en-US" b="1" dirty="0" smtClean="0"/>
              <a:t>We must approach Jesus with humility.</a:t>
            </a:r>
          </a:p>
          <a:p>
            <a:r>
              <a:rPr lang="en-US" b="1" dirty="0" smtClean="0"/>
              <a:t>We must ask in faith, believing Jesus is willing. </a:t>
            </a:r>
            <a:endParaRPr lang="en-US" b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The Lord is…</a:t>
            </a:r>
            <a:endParaRPr lang="en-US" sz="28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/>
              <a:t>Compassionate</a:t>
            </a:r>
          </a:p>
          <a:p>
            <a:r>
              <a:rPr lang="en-US" b="1" dirty="0" smtClean="0"/>
              <a:t>Touched by our plight</a:t>
            </a:r>
          </a:p>
          <a:p>
            <a:r>
              <a:rPr lang="en-US" b="1" dirty="0" smtClean="0"/>
              <a:t>Ready</a:t>
            </a:r>
          </a:p>
          <a:p>
            <a:r>
              <a:rPr lang="en-US" b="1" dirty="0" smtClean="0"/>
              <a:t>Willing</a:t>
            </a:r>
          </a:p>
          <a:p>
            <a:r>
              <a:rPr lang="en-US" b="1" dirty="0" smtClean="0"/>
              <a:t>And able to cleanse us of our sins!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09935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9764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182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Clarity</vt:lpstr>
      <vt:lpstr>PowerPoint Presentation</vt:lpstr>
      <vt:lpstr>Jesus Cleanses A Leper</vt:lpstr>
      <vt:lpstr>The Leper</vt:lpstr>
      <vt:lpstr>The Lord’s Response</vt:lpstr>
      <vt:lpstr>The Lord’s Request</vt:lpstr>
      <vt:lpstr>Application</vt:lpstr>
      <vt:lpstr>Application</vt:lpstr>
      <vt:lpstr>Application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Cleanses A Leper</dc:title>
  <dc:creator>Heath</dc:creator>
  <cp:lastModifiedBy>Heath</cp:lastModifiedBy>
  <cp:revision>6</cp:revision>
  <dcterms:created xsi:type="dcterms:W3CDTF">2015-12-03T20:57:47Z</dcterms:created>
  <dcterms:modified xsi:type="dcterms:W3CDTF">2015-12-03T21:36:04Z</dcterms:modified>
</cp:coreProperties>
</file>