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6" r:id="rId4"/>
    <p:sldId id="260" r:id="rId5"/>
    <p:sldId id="261" r:id="rId6"/>
    <p:sldId id="262" r:id="rId7"/>
    <p:sldId id="263" r:id="rId8"/>
    <p:sldId id="259" r:id="rId9"/>
    <p:sldId id="264" r:id="rId10"/>
    <p:sldId id="265" r:id="rId11"/>
    <p:sldId id="266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4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9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509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14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8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9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56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6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28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74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04E489-A3D8-4E5F-807E-0F63ED2F050F}" type="datetimeFigureOut">
              <a:rPr lang="en-US" smtClean="0"/>
              <a:t>11/28/2015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98772DC-FDF6-4D0E-9AE6-76D7FF11DB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909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Are You In Need Of Pardon?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609600" y="2590800"/>
            <a:ext cx="3886200" cy="3581400"/>
          </a:xfrm>
        </p:spPr>
        <p:txBody>
          <a:bodyPr/>
          <a:lstStyle/>
          <a:p>
            <a:r>
              <a:rPr lang="en-US" dirty="0" smtClean="0"/>
              <a:t>Believe in Jesus</a:t>
            </a:r>
          </a:p>
          <a:p>
            <a:r>
              <a:rPr lang="en-US" dirty="0" smtClean="0"/>
              <a:t>Repent of your sins</a:t>
            </a:r>
          </a:p>
          <a:p>
            <a:r>
              <a:rPr lang="en-US" dirty="0" smtClean="0"/>
              <a:t>Confess your faith</a:t>
            </a:r>
          </a:p>
          <a:p>
            <a:r>
              <a:rPr lang="en-US" dirty="0" smtClean="0"/>
              <a:t>Be baptized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00600" y="2590800"/>
            <a:ext cx="3886200" cy="3581400"/>
          </a:xfrm>
        </p:spPr>
        <p:txBody>
          <a:bodyPr/>
          <a:lstStyle/>
          <a:p>
            <a:r>
              <a:rPr lang="en-US" dirty="0" smtClean="0"/>
              <a:t>Confess your sin to God</a:t>
            </a:r>
          </a:p>
          <a:p>
            <a:r>
              <a:rPr lang="en-US" dirty="0" smtClean="0"/>
              <a:t>Repent of your sins</a:t>
            </a:r>
          </a:p>
          <a:p>
            <a:r>
              <a:rPr lang="en-US" dirty="0" smtClean="0"/>
              <a:t>Pray for forgiveness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609600" y="1905000"/>
            <a:ext cx="3886200" cy="64008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Non-Christian</a:t>
            </a:r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800600" y="1905000"/>
            <a:ext cx="3886200" cy="640080"/>
          </a:xfrm>
        </p:spPr>
        <p:txBody>
          <a:bodyPr/>
          <a:lstStyle/>
          <a:p>
            <a:r>
              <a:rPr lang="en-US" sz="2800" dirty="0" smtClean="0"/>
              <a:t>Christian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946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621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God’s Two Laws of Pardon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67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Man’s Universal Need  -  Forgiveness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828800"/>
            <a:ext cx="8153400" cy="42672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Forgive</a:t>
            </a:r>
            <a:r>
              <a:rPr lang="en-US" sz="3200" dirty="0" smtClean="0"/>
              <a:t> – “to send away, the remission of the punishment due to sinful conduct, to dismiss or release” (Vine’s). </a:t>
            </a:r>
          </a:p>
          <a:p>
            <a:endParaRPr lang="en-US" sz="800" dirty="0" smtClean="0"/>
          </a:p>
          <a:p>
            <a:r>
              <a:rPr lang="en-US" sz="3200" b="1" dirty="0" smtClean="0"/>
              <a:t>Pardon</a:t>
            </a:r>
            <a:r>
              <a:rPr lang="en-US" sz="3200" dirty="0" smtClean="0"/>
              <a:t> – “to release a person from further punishment of a crime” (Webster’s).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889595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1. Alien Sinners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828800"/>
            <a:ext cx="8153400" cy="4267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An “alien sinner” is one who is not yet a citizen of God’s kingdom; one who is outside of Christ. A non-Christian.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1140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1. Alien Sinners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828800"/>
            <a:ext cx="8153400" cy="42672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Believe</a:t>
            </a:r>
            <a:r>
              <a:rPr lang="en-US" sz="3200" dirty="0" smtClean="0"/>
              <a:t> 			John 8:24</a:t>
            </a:r>
          </a:p>
          <a:p>
            <a:r>
              <a:rPr lang="en-US" sz="3200" b="1" dirty="0" smtClean="0"/>
              <a:t>Repent</a:t>
            </a:r>
            <a:r>
              <a:rPr lang="en-US" sz="3200" dirty="0" smtClean="0"/>
              <a:t>			Luke 13:3</a:t>
            </a:r>
          </a:p>
          <a:p>
            <a:r>
              <a:rPr lang="en-US" sz="3200" b="1" dirty="0" smtClean="0"/>
              <a:t>Confess</a:t>
            </a:r>
            <a:r>
              <a:rPr lang="en-US" sz="3200" dirty="0" smtClean="0"/>
              <a:t> </a:t>
            </a:r>
            <a:r>
              <a:rPr lang="en-US" sz="3200" b="1" dirty="0" smtClean="0"/>
              <a:t>Christ</a:t>
            </a:r>
            <a:r>
              <a:rPr lang="en-US" sz="3200" dirty="0" smtClean="0"/>
              <a:t>		Matthew 10:32 </a:t>
            </a:r>
          </a:p>
          <a:p>
            <a:r>
              <a:rPr lang="en-US" sz="3200" b="1" dirty="0" smtClean="0"/>
              <a:t>Be</a:t>
            </a:r>
            <a:r>
              <a:rPr lang="en-US" sz="3200" dirty="0" smtClean="0"/>
              <a:t> </a:t>
            </a:r>
            <a:r>
              <a:rPr lang="en-US" sz="3200" b="1" dirty="0" smtClean="0"/>
              <a:t>Baptized</a:t>
            </a:r>
            <a:r>
              <a:rPr lang="en-US" sz="3200" dirty="0" smtClean="0"/>
              <a:t> 		Mark 16:16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31747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1. Alien Sinners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828800"/>
            <a:ext cx="8153400" cy="42672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Believe</a:t>
            </a:r>
            <a:r>
              <a:rPr lang="en-US" sz="3200" dirty="0" smtClean="0"/>
              <a:t> 			John 8:24</a:t>
            </a:r>
          </a:p>
          <a:p>
            <a:r>
              <a:rPr lang="en-US" sz="3200" b="1" dirty="0" smtClean="0"/>
              <a:t>Repent</a:t>
            </a:r>
            <a:r>
              <a:rPr lang="en-US" sz="3200" dirty="0" smtClean="0"/>
              <a:t>			Luke 13:3</a:t>
            </a:r>
          </a:p>
          <a:p>
            <a:r>
              <a:rPr lang="en-US" sz="3200" b="1" dirty="0" smtClean="0"/>
              <a:t>Confess</a:t>
            </a:r>
            <a:r>
              <a:rPr lang="en-US" sz="3200" dirty="0" smtClean="0"/>
              <a:t> </a:t>
            </a:r>
            <a:r>
              <a:rPr lang="en-US" sz="3200" b="1" dirty="0" smtClean="0"/>
              <a:t>Christ</a:t>
            </a:r>
            <a:r>
              <a:rPr lang="en-US" sz="3200" dirty="0" smtClean="0"/>
              <a:t>		Matthew 10:32 </a:t>
            </a:r>
          </a:p>
          <a:p>
            <a:r>
              <a:rPr lang="en-US" sz="3200" b="1" dirty="0" smtClean="0"/>
              <a:t>Be</a:t>
            </a:r>
            <a:r>
              <a:rPr lang="en-US" sz="3200" dirty="0" smtClean="0"/>
              <a:t> </a:t>
            </a:r>
            <a:r>
              <a:rPr lang="en-US" sz="3200" b="1" dirty="0" smtClean="0"/>
              <a:t>Baptized</a:t>
            </a:r>
            <a:r>
              <a:rPr lang="en-US" sz="3200" dirty="0" smtClean="0"/>
              <a:t> 		Mark 16:16</a:t>
            </a:r>
            <a:endParaRPr lang="en-US" sz="3200" dirty="0"/>
          </a:p>
        </p:txBody>
      </p:sp>
      <p:sp>
        <p:nvSpPr>
          <p:cNvPr id="4" name="Rounded Rectangle 3"/>
          <p:cNvSpPr/>
          <p:nvPr/>
        </p:nvSpPr>
        <p:spPr>
          <a:xfrm>
            <a:off x="1676400" y="4419600"/>
            <a:ext cx="7162800" cy="21336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4648200"/>
            <a:ext cx="6553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Through obedience to the Gospel the alien sinner enters Christ and becomes a child of God, a citizen in the kingdom of God (Gal. 3:26-27). </a:t>
            </a:r>
          </a:p>
        </p:txBody>
      </p:sp>
      <p:sp>
        <p:nvSpPr>
          <p:cNvPr id="6" name="Bent Arrow 5"/>
          <p:cNvSpPr/>
          <p:nvPr/>
        </p:nvSpPr>
        <p:spPr>
          <a:xfrm rot="5400000">
            <a:off x="7086600" y="2895600"/>
            <a:ext cx="1219200" cy="1066800"/>
          </a:xfrm>
          <a:prstGeom prst="bentArrow">
            <a:avLst>
              <a:gd name="adj1" fmla="val 36688"/>
              <a:gd name="adj2" fmla="val 32792"/>
              <a:gd name="adj3" fmla="val 30195"/>
              <a:gd name="adj4" fmla="val 43750"/>
            </a:avLst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988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What is God’s Second Law of Pardon?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981200"/>
            <a:ext cx="8153400" cy="4114800"/>
          </a:xfrm>
        </p:spPr>
        <p:txBody>
          <a:bodyPr/>
          <a:lstStyle/>
          <a:p>
            <a:r>
              <a:rPr lang="en-US" dirty="0"/>
              <a:t>Is it another way an alien sinner can be forgiven? </a:t>
            </a:r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/>
              <a:t>it for those who don’t want to be baptized? </a:t>
            </a:r>
            <a:endParaRPr lang="en-US" dirty="0" smtClean="0"/>
          </a:p>
          <a:p>
            <a:r>
              <a:rPr lang="en-US" dirty="0" smtClean="0"/>
              <a:t>Is it the gospel for the Gentiles, indicating different terms of admission than for the Jews (specifically, indicating baptism is not necessary – as per “Mid-Acts Dispensationalism”)?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06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2. Erring Christians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828800"/>
            <a:ext cx="8153400" cy="4267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It is possible for a Christian to sin, wander from the truth, and put his soul in eternal jeopardy (James 5:19-20).</a:t>
            </a:r>
          </a:p>
          <a:p>
            <a:endParaRPr lang="en-US" sz="800" dirty="0" smtClean="0"/>
          </a:p>
          <a:p>
            <a:r>
              <a:rPr lang="en-US" sz="3200" dirty="0" smtClean="0"/>
              <a:t>If, instead of walking in the light, we walk in darkness, we do not have access to the forgiveness of our sins (1 John 1:6-7).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03751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2. Erring Christians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828800"/>
            <a:ext cx="8153400" cy="42672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Confess our sins</a:t>
            </a:r>
            <a:r>
              <a:rPr lang="en-US" sz="3200" dirty="0" smtClean="0"/>
              <a:t>		1 John 1:9-10</a:t>
            </a:r>
            <a:endParaRPr lang="en-US" sz="800" dirty="0" smtClean="0"/>
          </a:p>
          <a:p>
            <a:r>
              <a:rPr lang="en-US" sz="3200" b="1" dirty="0" smtClean="0"/>
              <a:t>Repent of our sins</a:t>
            </a:r>
            <a:r>
              <a:rPr lang="en-US" sz="3200" dirty="0" smtClean="0"/>
              <a:t>		Acts 8:22</a:t>
            </a:r>
          </a:p>
          <a:p>
            <a:r>
              <a:rPr lang="en-US" sz="3200" b="1" dirty="0" smtClean="0"/>
              <a:t>Pray for forgiveness</a:t>
            </a:r>
            <a:r>
              <a:rPr lang="en-US" sz="3200" dirty="0" smtClean="0"/>
              <a:t>	Acts 8:22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70958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ushpin">
    <a:dk1>
      <a:sysClr val="windowText" lastClr="000000"/>
    </a:dk1>
    <a:lt1>
      <a:sysClr val="window" lastClr="FFFFFF"/>
    </a:lt1>
    <a:dk2>
      <a:srgbClr val="465E9C"/>
    </a:dk2>
    <a:lt2>
      <a:srgbClr val="CCDDEA"/>
    </a:lt2>
    <a:accent1>
      <a:srgbClr val="FDA023"/>
    </a:accent1>
    <a:accent2>
      <a:srgbClr val="AA2B1E"/>
    </a:accent2>
    <a:accent3>
      <a:srgbClr val="71685C"/>
    </a:accent3>
    <a:accent4>
      <a:srgbClr val="64A73B"/>
    </a:accent4>
    <a:accent5>
      <a:srgbClr val="EB5605"/>
    </a:accent5>
    <a:accent6>
      <a:srgbClr val="B9CA1A"/>
    </a:accent6>
    <a:hlink>
      <a:srgbClr val="D83E2C"/>
    </a:hlink>
    <a:folHlink>
      <a:srgbClr val="ED7D2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283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Median</vt:lpstr>
      <vt:lpstr>PowerPoint Presentation</vt:lpstr>
      <vt:lpstr>God’s Two Laws of Pardon</vt:lpstr>
      <vt:lpstr>Man’s Universal Need  -  Forgiveness</vt:lpstr>
      <vt:lpstr>1. Alien Sinners</vt:lpstr>
      <vt:lpstr>1. Alien Sinners</vt:lpstr>
      <vt:lpstr>1. Alien Sinners</vt:lpstr>
      <vt:lpstr>What is God’s Second Law of Pardon?</vt:lpstr>
      <vt:lpstr>2. Erring Christians</vt:lpstr>
      <vt:lpstr>2. Erring Christians</vt:lpstr>
      <vt:lpstr>Are You In Need Of Pardon?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Two Laws of Pardon</dc:title>
  <dc:creator>Heath</dc:creator>
  <cp:lastModifiedBy>Heath</cp:lastModifiedBy>
  <cp:revision>6</cp:revision>
  <dcterms:created xsi:type="dcterms:W3CDTF">2015-11-28T16:33:40Z</dcterms:created>
  <dcterms:modified xsi:type="dcterms:W3CDTF">2015-11-28T17:05:59Z</dcterms:modified>
</cp:coreProperties>
</file>