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7" r:id="rId3"/>
    <p:sldId id="256" r:id="rId4"/>
    <p:sldId id="259" r:id="rId5"/>
    <p:sldId id="260" r:id="rId6"/>
    <p:sldId id="261" r:id="rId7"/>
    <p:sldId id="266" r:id="rId8"/>
    <p:sldId id="262" r:id="rId9"/>
    <p:sldId id="263" r:id="rId10"/>
    <p:sldId id="264" r:id="rId11"/>
    <p:sldId id="258"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6BF015B-2B28-4298-8B5C-4AD226146059}" type="datetimeFigureOut">
              <a:rPr lang="en-US" smtClean="0"/>
              <a:t>11/21/2015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2632E9-DECB-4E17-9ECA-90EEA0A84E82}" type="slidenum">
              <a:rPr lang="en-US" smtClean="0"/>
              <a:t>‹#›</a:t>
            </a:fld>
            <a:endParaRPr lang="en-US"/>
          </a:p>
        </p:txBody>
      </p:sp>
    </p:spTree>
    <p:extLst>
      <p:ext uri="{BB962C8B-B14F-4D97-AF65-F5344CB8AC3E}">
        <p14:creationId xmlns:p14="http://schemas.microsoft.com/office/powerpoint/2010/main" val="35381504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6BF015B-2B28-4298-8B5C-4AD226146059}" type="datetimeFigureOut">
              <a:rPr lang="en-US" smtClean="0"/>
              <a:t>11/21/2015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2632E9-DECB-4E17-9ECA-90EEA0A84E82}" type="slidenum">
              <a:rPr lang="en-US" smtClean="0"/>
              <a:t>‹#›</a:t>
            </a:fld>
            <a:endParaRPr lang="en-US"/>
          </a:p>
        </p:txBody>
      </p:sp>
    </p:spTree>
    <p:extLst>
      <p:ext uri="{BB962C8B-B14F-4D97-AF65-F5344CB8AC3E}">
        <p14:creationId xmlns:p14="http://schemas.microsoft.com/office/powerpoint/2010/main" val="38569109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6BF015B-2B28-4298-8B5C-4AD226146059}" type="datetimeFigureOut">
              <a:rPr lang="en-US" smtClean="0"/>
              <a:t>11/21/2015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2632E9-DECB-4E17-9ECA-90EEA0A84E82}" type="slidenum">
              <a:rPr lang="en-US" smtClean="0"/>
              <a:t>‹#›</a:t>
            </a:fld>
            <a:endParaRPr lang="en-US"/>
          </a:p>
        </p:txBody>
      </p:sp>
    </p:spTree>
    <p:extLst>
      <p:ext uri="{BB962C8B-B14F-4D97-AF65-F5344CB8AC3E}">
        <p14:creationId xmlns:p14="http://schemas.microsoft.com/office/powerpoint/2010/main" val="29274371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F6BF015B-2B28-4298-8B5C-4AD226146059}" type="datetimeFigureOut">
              <a:rPr lang="en-US" smtClean="0"/>
              <a:t>11/21/2015</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3C2632E9-DECB-4E17-9ECA-90EEA0A84E82}"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6BF015B-2B28-4298-8B5C-4AD226146059}" type="datetimeFigureOut">
              <a:rPr lang="en-US" smtClean="0"/>
              <a:t>11/21/2015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3C2632E9-DECB-4E17-9ECA-90EEA0A84E82}" type="slidenum">
              <a:rPr lang="en-US" smtClean="0"/>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F6BF015B-2B28-4298-8B5C-4AD226146059}" type="datetimeFigureOut">
              <a:rPr lang="en-US" smtClean="0"/>
              <a:t>11/21/2015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3C2632E9-DECB-4E17-9ECA-90EEA0A84E82}" type="slidenum">
              <a:rPr lang="en-US" smtClean="0"/>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F6BF015B-2B28-4298-8B5C-4AD226146059}" type="datetimeFigureOut">
              <a:rPr lang="en-US" smtClean="0"/>
              <a:t>11/21/2015</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3C2632E9-DECB-4E17-9ECA-90EEA0A84E82}" type="slidenum">
              <a:rPr lang="en-US" smtClean="0"/>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F6BF015B-2B28-4298-8B5C-4AD226146059}" type="datetimeFigureOut">
              <a:rPr lang="en-US" smtClean="0"/>
              <a:t>11/21/2015</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3C2632E9-DECB-4E17-9ECA-90EEA0A84E82}"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F6BF015B-2B28-4298-8B5C-4AD226146059}" type="datetimeFigureOut">
              <a:rPr lang="en-US" smtClean="0"/>
              <a:t>11/21/2015</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3C2632E9-DECB-4E17-9ECA-90EEA0A84E82}" type="slidenum">
              <a:rPr lang="en-US" smtClean="0"/>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F6BF015B-2B28-4298-8B5C-4AD226146059}" type="datetimeFigureOut">
              <a:rPr lang="en-US" smtClean="0"/>
              <a:t>11/21/2015</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3C2632E9-DECB-4E17-9ECA-90EEA0A84E82}" type="slidenum">
              <a:rPr lang="en-US" smtClean="0"/>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F6BF015B-2B28-4298-8B5C-4AD226146059}" type="datetimeFigureOut">
              <a:rPr lang="en-US" smtClean="0"/>
              <a:t>11/21/2015</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3C2632E9-DECB-4E17-9ECA-90EEA0A84E82}"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6BF015B-2B28-4298-8B5C-4AD226146059}" type="datetimeFigureOut">
              <a:rPr lang="en-US" smtClean="0"/>
              <a:t>11/21/2015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2632E9-DECB-4E17-9ECA-90EEA0A84E82}" type="slidenum">
              <a:rPr lang="en-US" smtClean="0"/>
              <a:t>‹#›</a:t>
            </a:fld>
            <a:endParaRPr lang="en-US"/>
          </a:p>
        </p:txBody>
      </p:sp>
    </p:spTree>
    <p:extLst>
      <p:ext uri="{BB962C8B-B14F-4D97-AF65-F5344CB8AC3E}">
        <p14:creationId xmlns:p14="http://schemas.microsoft.com/office/powerpoint/2010/main" val="268674375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F6BF015B-2B28-4298-8B5C-4AD226146059}" type="datetimeFigureOut">
              <a:rPr lang="en-US" smtClean="0"/>
              <a:t>11/21/2015</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3C2632E9-DECB-4E17-9ECA-90EEA0A84E82}" type="slidenum">
              <a:rPr lang="en-US" smtClean="0"/>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6BF015B-2B28-4298-8B5C-4AD226146059}" type="datetimeFigureOut">
              <a:rPr lang="en-US" smtClean="0"/>
              <a:t>11/21/2015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3C2632E9-DECB-4E17-9ECA-90EEA0A84E82}" type="slidenum">
              <a:rPr lang="en-US" smtClean="0"/>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6BF015B-2B28-4298-8B5C-4AD226146059}" type="datetimeFigureOut">
              <a:rPr lang="en-US" smtClean="0"/>
              <a:t>11/21/2015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3C2632E9-DECB-4E17-9ECA-90EEA0A84E8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6BF015B-2B28-4298-8B5C-4AD226146059}" type="datetimeFigureOut">
              <a:rPr lang="en-US" smtClean="0"/>
              <a:t>11/21/2015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2632E9-DECB-4E17-9ECA-90EEA0A84E82}" type="slidenum">
              <a:rPr lang="en-US" smtClean="0"/>
              <a:t>‹#›</a:t>
            </a:fld>
            <a:endParaRPr lang="en-US"/>
          </a:p>
        </p:txBody>
      </p:sp>
    </p:spTree>
    <p:extLst>
      <p:ext uri="{BB962C8B-B14F-4D97-AF65-F5344CB8AC3E}">
        <p14:creationId xmlns:p14="http://schemas.microsoft.com/office/powerpoint/2010/main" val="27712675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6BF015B-2B28-4298-8B5C-4AD226146059}" type="datetimeFigureOut">
              <a:rPr lang="en-US" smtClean="0"/>
              <a:t>11/21/2015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C2632E9-DECB-4E17-9ECA-90EEA0A84E82}" type="slidenum">
              <a:rPr lang="en-US" smtClean="0"/>
              <a:t>‹#›</a:t>
            </a:fld>
            <a:endParaRPr lang="en-US"/>
          </a:p>
        </p:txBody>
      </p:sp>
    </p:spTree>
    <p:extLst>
      <p:ext uri="{BB962C8B-B14F-4D97-AF65-F5344CB8AC3E}">
        <p14:creationId xmlns:p14="http://schemas.microsoft.com/office/powerpoint/2010/main" val="12672194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6BF015B-2B28-4298-8B5C-4AD226146059}" type="datetimeFigureOut">
              <a:rPr lang="en-US" smtClean="0"/>
              <a:t>11/21/2015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C2632E9-DECB-4E17-9ECA-90EEA0A84E82}" type="slidenum">
              <a:rPr lang="en-US" smtClean="0"/>
              <a:t>‹#›</a:t>
            </a:fld>
            <a:endParaRPr lang="en-US"/>
          </a:p>
        </p:txBody>
      </p:sp>
    </p:spTree>
    <p:extLst>
      <p:ext uri="{BB962C8B-B14F-4D97-AF65-F5344CB8AC3E}">
        <p14:creationId xmlns:p14="http://schemas.microsoft.com/office/powerpoint/2010/main" val="6087251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6BF015B-2B28-4298-8B5C-4AD226146059}" type="datetimeFigureOut">
              <a:rPr lang="en-US" smtClean="0"/>
              <a:t>11/21/2015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C2632E9-DECB-4E17-9ECA-90EEA0A84E82}" type="slidenum">
              <a:rPr lang="en-US" smtClean="0"/>
              <a:t>‹#›</a:t>
            </a:fld>
            <a:endParaRPr lang="en-US"/>
          </a:p>
        </p:txBody>
      </p:sp>
    </p:spTree>
    <p:extLst>
      <p:ext uri="{BB962C8B-B14F-4D97-AF65-F5344CB8AC3E}">
        <p14:creationId xmlns:p14="http://schemas.microsoft.com/office/powerpoint/2010/main" val="1405005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6BF015B-2B28-4298-8B5C-4AD226146059}" type="datetimeFigureOut">
              <a:rPr lang="en-US" smtClean="0"/>
              <a:t>11/21/2015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C2632E9-DECB-4E17-9ECA-90EEA0A84E82}" type="slidenum">
              <a:rPr lang="en-US" smtClean="0"/>
              <a:t>‹#›</a:t>
            </a:fld>
            <a:endParaRPr lang="en-US"/>
          </a:p>
        </p:txBody>
      </p:sp>
    </p:spTree>
    <p:extLst>
      <p:ext uri="{BB962C8B-B14F-4D97-AF65-F5344CB8AC3E}">
        <p14:creationId xmlns:p14="http://schemas.microsoft.com/office/powerpoint/2010/main" val="14830824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6BF015B-2B28-4298-8B5C-4AD226146059}" type="datetimeFigureOut">
              <a:rPr lang="en-US" smtClean="0"/>
              <a:t>11/21/2015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C2632E9-DECB-4E17-9ECA-90EEA0A84E82}" type="slidenum">
              <a:rPr lang="en-US" smtClean="0"/>
              <a:t>‹#›</a:t>
            </a:fld>
            <a:endParaRPr lang="en-US"/>
          </a:p>
        </p:txBody>
      </p:sp>
    </p:spTree>
    <p:extLst>
      <p:ext uri="{BB962C8B-B14F-4D97-AF65-F5344CB8AC3E}">
        <p14:creationId xmlns:p14="http://schemas.microsoft.com/office/powerpoint/2010/main" val="17851993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6BF015B-2B28-4298-8B5C-4AD226146059}" type="datetimeFigureOut">
              <a:rPr lang="en-US" smtClean="0"/>
              <a:t>11/21/2015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C2632E9-DECB-4E17-9ECA-90EEA0A84E82}" type="slidenum">
              <a:rPr lang="en-US" smtClean="0"/>
              <a:t>‹#›</a:t>
            </a:fld>
            <a:endParaRPr lang="en-US"/>
          </a:p>
        </p:txBody>
      </p:sp>
    </p:spTree>
    <p:extLst>
      <p:ext uri="{BB962C8B-B14F-4D97-AF65-F5344CB8AC3E}">
        <p14:creationId xmlns:p14="http://schemas.microsoft.com/office/powerpoint/2010/main" val="23378300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6BF015B-2B28-4298-8B5C-4AD226146059}" type="datetimeFigureOut">
              <a:rPr lang="en-US" smtClean="0"/>
              <a:t>11/21/2015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C2632E9-DECB-4E17-9ECA-90EEA0A84E82}" type="slidenum">
              <a:rPr lang="en-US" smtClean="0"/>
              <a:t>‹#›</a:t>
            </a:fld>
            <a:endParaRPr lang="en-US"/>
          </a:p>
        </p:txBody>
      </p:sp>
    </p:spTree>
    <p:extLst>
      <p:ext uri="{BB962C8B-B14F-4D97-AF65-F5344CB8AC3E}">
        <p14:creationId xmlns:p14="http://schemas.microsoft.com/office/powerpoint/2010/main" val="18889174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F6BF015B-2B28-4298-8B5C-4AD226146059}" type="datetimeFigureOut">
              <a:rPr lang="en-US" smtClean="0"/>
              <a:t>11/21/2015</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3C2632E9-DECB-4E17-9ECA-90EEA0A84E8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themeOverride" Target="../theme/themeOverride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38944642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78103337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Things We “Must” Do</a:t>
            </a:r>
            <a:endParaRPr lang="en-US" dirty="0"/>
          </a:p>
        </p:txBody>
      </p:sp>
    </p:spTree>
    <p:extLst>
      <p:ext uri="{BB962C8B-B14F-4D97-AF65-F5344CB8AC3E}">
        <p14:creationId xmlns:p14="http://schemas.microsoft.com/office/powerpoint/2010/main" val="30788118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“must”</a:t>
            </a:r>
            <a:endParaRPr lang="en-US" b="1" dirty="0"/>
          </a:p>
        </p:txBody>
      </p:sp>
      <p:sp>
        <p:nvSpPr>
          <p:cNvPr id="3" name="Content Placeholder 2"/>
          <p:cNvSpPr>
            <a:spLocks noGrp="1"/>
          </p:cNvSpPr>
          <p:nvPr>
            <p:ph idx="1"/>
          </p:nvPr>
        </p:nvSpPr>
        <p:spPr/>
        <p:txBody>
          <a:bodyPr/>
          <a:lstStyle/>
          <a:p>
            <a:r>
              <a:rPr lang="en-US" b="1" dirty="0" smtClean="0"/>
              <a:t>compulsion, obligation, requirement, or necessity</a:t>
            </a:r>
          </a:p>
          <a:p>
            <a:r>
              <a:rPr lang="en-US" b="1" dirty="0" smtClean="0"/>
              <a:t>certainty or inevitability</a:t>
            </a:r>
            <a:endParaRPr lang="en-US" b="1" dirty="0"/>
          </a:p>
        </p:txBody>
      </p:sp>
      <p:pic>
        <p:nvPicPr>
          <p:cNvPr id="2052" name="Picture 4" descr="http://f.tqn.com/y/webclipart/1/S/i/8/6/dictionary.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57800" y="4438412"/>
            <a:ext cx="3200400" cy="1995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9246633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solidFill>
                  <a:srgbClr val="C00000"/>
                </a:solidFill>
              </a:rPr>
              <a:t>1. We Must Believe In God</a:t>
            </a:r>
            <a:endParaRPr lang="en-US" b="1" i="1" dirty="0">
              <a:solidFill>
                <a:srgbClr val="C00000"/>
              </a:solidFill>
            </a:endParaRPr>
          </a:p>
        </p:txBody>
      </p:sp>
      <p:sp>
        <p:nvSpPr>
          <p:cNvPr id="3" name="Content Placeholder 2"/>
          <p:cNvSpPr>
            <a:spLocks noGrp="1"/>
          </p:cNvSpPr>
          <p:nvPr>
            <p:ph idx="1"/>
          </p:nvPr>
        </p:nvSpPr>
        <p:spPr>
          <a:xfrm>
            <a:off x="457200" y="1676400"/>
            <a:ext cx="8229600" cy="4449763"/>
          </a:xfrm>
        </p:spPr>
        <p:txBody>
          <a:bodyPr/>
          <a:lstStyle/>
          <a:p>
            <a:pPr marL="0" indent="0">
              <a:buNone/>
            </a:pPr>
            <a:r>
              <a:rPr lang="en-US" b="1" dirty="0" smtClean="0"/>
              <a:t>“But without faith it is impossible to please Him, for he who comes to God must believe that He is, and that He is a rewarder of those who diligently seek Him.” </a:t>
            </a:r>
          </a:p>
          <a:p>
            <a:pPr marL="0" indent="0">
              <a:buNone/>
            </a:pPr>
            <a:endParaRPr lang="en-US" sz="800" b="1" dirty="0" smtClean="0"/>
          </a:p>
          <a:p>
            <a:pPr marL="0" indent="0">
              <a:buNone/>
            </a:pPr>
            <a:r>
              <a:rPr lang="en-US" b="1" dirty="0" smtClean="0"/>
              <a:t>Hebrews 11:6</a:t>
            </a:r>
          </a:p>
          <a:p>
            <a:endParaRPr lang="en-US" b="1" dirty="0"/>
          </a:p>
        </p:txBody>
      </p:sp>
      <p:pic>
        <p:nvPicPr>
          <p:cNvPr id="1026" name="Picture 2" descr="http://www.challies.com/sites/all/files/attachments/open-bibl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76900" y="4648200"/>
            <a:ext cx="2857500" cy="1828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2660130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i="1" dirty="0" smtClean="0">
                <a:solidFill>
                  <a:srgbClr val="C00000"/>
                </a:solidFill>
              </a:rPr>
              <a:t>2. We Must Be Born Again</a:t>
            </a:r>
            <a:endParaRPr lang="en-US" b="1" i="1" dirty="0">
              <a:solidFill>
                <a:srgbClr val="C00000"/>
              </a:solidFill>
            </a:endParaRPr>
          </a:p>
        </p:txBody>
      </p:sp>
      <p:sp>
        <p:nvSpPr>
          <p:cNvPr id="3" name="Content Placeholder 2"/>
          <p:cNvSpPr>
            <a:spLocks noGrp="1"/>
          </p:cNvSpPr>
          <p:nvPr>
            <p:ph idx="1"/>
          </p:nvPr>
        </p:nvSpPr>
        <p:spPr>
          <a:xfrm>
            <a:off x="457200" y="1676400"/>
            <a:ext cx="8229600" cy="4449763"/>
          </a:xfrm>
        </p:spPr>
        <p:txBody>
          <a:bodyPr>
            <a:normAutofit/>
          </a:bodyPr>
          <a:lstStyle/>
          <a:p>
            <a:pPr marL="0" indent="0">
              <a:buNone/>
            </a:pPr>
            <a:r>
              <a:rPr lang="en-US" b="1" dirty="0" smtClean="0"/>
              <a:t>“Jesus answered and said to him, ‘Most assuredly, I say to you, unless one is born  again, he cannot see the kingdom of God’…                 Do not marvel that I said to you,                           ‘You must be born again.’” </a:t>
            </a:r>
          </a:p>
          <a:p>
            <a:pPr marL="0" indent="0">
              <a:buNone/>
            </a:pPr>
            <a:endParaRPr lang="en-US" sz="800" b="1" dirty="0" smtClean="0"/>
          </a:p>
          <a:p>
            <a:pPr marL="0" indent="0">
              <a:buNone/>
            </a:pPr>
            <a:r>
              <a:rPr lang="en-US" b="1" dirty="0" smtClean="0"/>
              <a:t>John 3:3, 7</a:t>
            </a:r>
          </a:p>
          <a:p>
            <a:endParaRPr lang="en-US" b="1" dirty="0"/>
          </a:p>
        </p:txBody>
      </p:sp>
      <p:pic>
        <p:nvPicPr>
          <p:cNvPr id="1026" name="Picture 2" descr="http://www.challies.com/sites/all/files/attachments/open-bibl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76900" y="4648200"/>
            <a:ext cx="2857500" cy="1828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2932064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i="1" dirty="0" smtClean="0">
                <a:solidFill>
                  <a:srgbClr val="C00000"/>
                </a:solidFill>
              </a:rPr>
              <a:t>2. We Must Be Born Again</a:t>
            </a:r>
            <a:endParaRPr lang="en-US" b="1" i="1" dirty="0">
              <a:solidFill>
                <a:srgbClr val="C00000"/>
              </a:solidFill>
            </a:endParaRPr>
          </a:p>
        </p:txBody>
      </p:sp>
      <p:sp>
        <p:nvSpPr>
          <p:cNvPr id="3" name="Content Placeholder 2"/>
          <p:cNvSpPr>
            <a:spLocks noGrp="1"/>
          </p:cNvSpPr>
          <p:nvPr>
            <p:ph sz="half" idx="1"/>
          </p:nvPr>
        </p:nvSpPr>
        <p:spPr>
          <a:xfrm>
            <a:off x="457200" y="1600200"/>
            <a:ext cx="3810000" cy="4525963"/>
          </a:xfrm>
          <a:ln>
            <a:solidFill>
              <a:schemeClr val="tx1"/>
            </a:solidFill>
          </a:ln>
        </p:spPr>
        <p:txBody>
          <a:bodyPr>
            <a:normAutofit/>
          </a:bodyPr>
          <a:lstStyle/>
          <a:p>
            <a:pPr marL="0" indent="0">
              <a:buNone/>
            </a:pPr>
            <a:r>
              <a:rPr lang="en-US" b="1" dirty="0" smtClean="0"/>
              <a:t>“Jesus </a:t>
            </a:r>
            <a:r>
              <a:rPr lang="en-US" b="1" dirty="0"/>
              <a:t>answered, </a:t>
            </a:r>
            <a:r>
              <a:rPr lang="en-US" b="1" dirty="0" smtClean="0"/>
              <a:t>‘Most </a:t>
            </a:r>
            <a:r>
              <a:rPr lang="en-US" b="1" dirty="0"/>
              <a:t>assuredly, I say to you, unless one is born of water and the Spirit, he cannot enter the kingdom of </a:t>
            </a:r>
            <a:r>
              <a:rPr lang="en-US" b="1" dirty="0" smtClean="0"/>
              <a:t>God</a:t>
            </a:r>
            <a:r>
              <a:rPr lang="en-US" b="1" dirty="0" smtClean="0"/>
              <a:t>.’” </a:t>
            </a:r>
            <a:endParaRPr lang="en-US" b="1" dirty="0" smtClean="0"/>
          </a:p>
          <a:p>
            <a:pPr marL="0" indent="0">
              <a:buNone/>
            </a:pPr>
            <a:endParaRPr lang="en-US" sz="800" b="1" dirty="0" smtClean="0"/>
          </a:p>
          <a:p>
            <a:pPr marL="0" indent="0" algn="r">
              <a:buNone/>
            </a:pPr>
            <a:r>
              <a:rPr lang="en-US" b="1" dirty="0" smtClean="0"/>
              <a:t>John </a:t>
            </a:r>
            <a:r>
              <a:rPr lang="en-US" b="1" dirty="0" smtClean="0"/>
              <a:t>3:5</a:t>
            </a:r>
            <a:endParaRPr lang="en-US" b="1" dirty="0" smtClean="0"/>
          </a:p>
          <a:p>
            <a:endParaRPr lang="en-US" b="1" dirty="0"/>
          </a:p>
        </p:txBody>
      </p:sp>
      <p:sp>
        <p:nvSpPr>
          <p:cNvPr id="4" name="Content Placeholder 3"/>
          <p:cNvSpPr>
            <a:spLocks noGrp="1"/>
          </p:cNvSpPr>
          <p:nvPr>
            <p:ph sz="half" idx="2"/>
          </p:nvPr>
        </p:nvSpPr>
        <p:spPr>
          <a:ln>
            <a:solidFill>
              <a:schemeClr val="tx1"/>
            </a:solidFill>
          </a:ln>
        </p:spPr>
        <p:txBody>
          <a:bodyPr>
            <a:normAutofit/>
          </a:bodyPr>
          <a:lstStyle/>
          <a:p>
            <a:pPr marL="0" indent="0">
              <a:buNone/>
            </a:pPr>
            <a:r>
              <a:rPr lang="en-US" b="1" dirty="0"/>
              <a:t>“Not by works of righteousness which we have done, but according to His mercy He saved us, through the washing of regeneration and renewing of the Holy Spirit.” </a:t>
            </a:r>
          </a:p>
          <a:p>
            <a:pPr marL="0" indent="0">
              <a:buNone/>
            </a:pPr>
            <a:endParaRPr lang="en-US" sz="700" b="1" dirty="0"/>
          </a:p>
          <a:p>
            <a:pPr marL="0" indent="0" algn="r">
              <a:buNone/>
            </a:pPr>
            <a:r>
              <a:rPr lang="en-US" b="1" dirty="0"/>
              <a:t>Titus </a:t>
            </a:r>
            <a:r>
              <a:rPr lang="en-US" b="1" dirty="0" smtClean="0"/>
              <a:t>3:5</a:t>
            </a:r>
            <a:endParaRPr lang="en-US" b="1" dirty="0"/>
          </a:p>
          <a:p>
            <a:endParaRPr lang="en-US" dirty="0"/>
          </a:p>
        </p:txBody>
      </p:sp>
    </p:spTree>
    <p:extLst>
      <p:ext uri="{BB962C8B-B14F-4D97-AF65-F5344CB8AC3E}">
        <p14:creationId xmlns:p14="http://schemas.microsoft.com/office/powerpoint/2010/main" val="139125891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a:solidFill>
                  <a:srgbClr val="C00000"/>
                </a:solidFill>
              </a:rPr>
              <a:t>3</a:t>
            </a:r>
            <a:r>
              <a:rPr lang="en-US" b="1" i="1" dirty="0" smtClean="0">
                <a:solidFill>
                  <a:srgbClr val="C00000"/>
                </a:solidFill>
              </a:rPr>
              <a:t>. We Must Worship God Correctly</a:t>
            </a:r>
            <a:endParaRPr lang="en-US" b="1" i="1" dirty="0">
              <a:solidFill>
                <a:srgbClr val="C00000"/>
              </a:solidFill>
            </a:endParaRPr>
          </a:p>
        </p:txBody>
      </p:sp>
      <p:sp>
        <p:nvSpPr>
          <p:cNvPr id="3" name="Content Placeholder 2"/>
          <p:cNvSpPr>
            <a:spLocks noGrp="1"/>
          </p:cNvSpPr>
          <p:nvPr>
            <p:ph idx="1"/>
          </p:nvPr>
        </p:nvSpPr>
        <p:spPr>
          <a:xfrm>
            <a:off x="457200" y="1676400"/>
            <a:ext cx="8229600" cy="4449763"/>
          </a:xfrm>
        </p:spPr>
        <p:txBody>
          <a:bodyPr>
            <a:normAutofit/>
          </a:bodyPr>
          <a:lstStyle/>
          <a:p>
            <a:pPr marL="0" indent="0">
              <a:buNone/>
            </a:pPr>
            <a:r>
              <a:rPr lang="en-US" b="1" dirty="0" smtClean="0"/>
              <a:t>“But the hour is coming, and now is, when the true worshipers will worship the Father in spirit and truth; for the Father is seeking such to worship Him. God is Spirit, and those who worship Him must worship in spirit and truth.” </a:t>
            </a:r>
          </a:p>
          <a:p>
            <a:pPr marL="0" indent="0">
              <a:buNone/>
            </a:pPr>
            <a:endParaRPr lang="en-US" sz="800" b="1" dirty="0" smtClean="0"/>
          </a:p>
          <a:p>
            <a:pPr marL="0" indent="0">
              <a:buNone/>
            </a:pPr>
            <a:r>
              <a:rPr lang="en-US" b="1" dirty="0" smtClean="0"/>
              <a:t>John 4:23-24</a:t>
            </a:r>
          </a:p>
          <a:p>
            <a:endParaRPr lang="en-US" b="1" dirty="0"/>
          </a:p>
        </p:txBody>
      </p:sp>
      <p:pic>
        <p:nvPicPr>
          <p:cNvPr id="1026" name="Picture 2" descr="http://www.challies.com/sites/all/files/attachments/open-bibl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76900" y="4648200"/>
            <a:ext cx="2857500" cy="1828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2932064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i="1" dirty="0" smtClean="0">
                <a:solidFill>
                  <a:srgbClr val="C00000"/>
                </a:solidFill>
              </a:rPr>
              <a:t>4. We Must Take Our Salvation Seriously</a:t>
            </a:r>
            <a:endParaRPr lang="en-US" sz="3600" b="1" i="1" dirty="0">
              <a:solidFill>
                <a:srgbClr val="C00000"/>
              </a:solidFill>
            </a:endParaRPr>
          </a:p>
        </p:txBody>
      </p:sp>
      <p:sp>
        <p:nvSpPr>
          <p:cNvPr id="3" name="Content Placeholder 2"/>
          <p:cNvSpPr>
            <a:spLocks noGrp="1"/>
          </p:cNvSpPr>
          <p:nvPr>
            <p:ph idx="1"/>
          </p:nvPr>
        </p:nvSpPr>
        <p:spPr>
          <a:xfrm>
            <a:off x="457200" y="1676400"/>
            <a:ext cx="8229600" cy="4449763"/>
          </a:xfrm>
        </p:spPr>
        <p:txBody>
          <a:bodyPr/>
          <a:lstStyle/>
          <a:p>
            <a:pPr marL="0" indent="0">
              <a:buNone/>
            </a:pPr>
            <a:r>
              <a:rPr lang="en-US" b="1" dirty="0" smtClean="0"/>
              <a:t>“Therefore we must give the more earnest heed to the things we have heard, lest we drift away.” </a:t>
            </a:r>
          </a:p>
          <a:p>
            <a:pPr marL="0" indent="0">
              <a:buNone/>
            </a:pPr>
            <a:endParaRPr lang="en-US" sz="800" b="1" dirty="0" smtClean="0"/>
          </a:p>
          <a:p>
            <a:pPr marL="0" indent="0">
              <a:buNone/>
            </a:pPr>
            <a:r>
              <a:rPr lang="en-US" b="1" dirty="0" smtClean="0"/>
              <a:t>Hebrews 2:1</a:t>
            </a:r>
          </a:p>
          <a:p>
            <a:endParaRPr lang="en-US" b="1" dirty="0"/>
          </a:p>
        </p:txBody>
      </p:sp>
      <p:pic>
        <p:nvPicPr>
          <p:cNvPr id="1026" name="Picture 2" descr="http://www.challies.com/sites/all/files/attachments/open-bibl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76900" y="4648200"/>
            <a:ext cx="2857500" cy="1828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2932064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i="1" dirty="0" smtClean="0">
                <a:solidFill>
                  <a:srgbClr val="C00000"/>
                </a:solidFill>
              </a:rPr>
              <a:t>5. We Must Answer To God</a:t>
            </a:r>
            <a:endParaRPr lang="en-US" b="1" i="1" dirty="0">
              <a:solidFill>
                <a:srgbClr val="C00000"/>
              </a:solidFill>
            </a:endParaRPr>
          </a:p>
        </p:txBody>
      </p:sp>
      <p:sp>
        <p:nvSpPr>
          <p:cNvPr id="3" name="Content Placeholder 2"/>
          <p:cNvSpPr>
            <a:spLocks noGrp="1"/>
          </p:cNvSpPr>
          <p:nvPr>
            <p:ph idx="1"/>
          </p:nvPr>
        </p:nvSpPr>
        <p:spPr>
          <a:xfrm>
            <a:off x="457200" y="1676400"/>
            <a:ext cx="8229600" cy="4449763"/>
          </a:xfrm>
        </p:spPr>
        <p:txBody>
          <a:bodyPr/>
          <a:lstStyle/>
          <a:p>
            <a:pPr marL="0" indent="0">
              <a:buNone/>
            </a:pPr>
            <a:r>
              <a:rPr lang="en-US" b="1" dirty="0" smtClean="0"/>
              <a:t>“For we must all appear before the judgment seat of Christ, that each one may receive the things done in the body, according to what he has done, whether good or bad.” </a:t>
            </a:r>
          </a:p>
          <a:p>
            <a:pPr marL="0" indent="0">
              <a:buNone/>
            </a:pPr>
            <a:endParaRPr lang="en-US" sz="800" b="1" dirty="0" smtClean="0"/>
          </a:p>
          <a:p>
            <a:pPr marL="0" indent="0">
              <a:buNone/>
            </a:pPr>
            <a:r>
              <a:rPr lang="en-US" b="1" dirty="0" smtClean="0"/>
              <a:t>2 Corinthians 5:10</a:t>
            </a:r>
          </a:p>
          <a:p>
            <a:endParaRPr lang="en-US" b="1" dirty="0"/>
          </a:p>
        </p:txBody>
      </p:sp>
      <p:pic>
        <p:nvPicPr>
          <p:cNvPr id="1026" name="Picture 2" descr="http://www.challies.com/sites/all/files/attachments/open-bibl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76900" y="4648200"/>
            <a:ext cx="2857500" cy="1828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2932064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Override1.xml><?xml version="1.0" encoding="utf-8"?>
<a:themeOverride xmlns:a="http://schemas.openxmlformats.org/drawingml/2006/main">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themeOverride>
</file>

<file path=docProps/app.xml><?xml version="1.0" encoding="utf-8"?>
<Properties xmlns="http://schemas.openxmlformats.org/officeDocument/2006/extended-properties" xmlns:vt="http://schemas.openxmlformats.org/officeDocument/2006/docPropsVTypes">
  <TotalTime>133</TotalTime>
  <Words>334</Words>
  <Application>Microsoft Office PowerPoint</Application>
  <PresentationFormat>On-screen Show (4:3)</PresentationFormat>
  <Paragraphs>31</Paragraphs>
  <Slides>10</Slides>
  <Notes>0</Notes>
  <HiddenSlides>0</HiddenSlides>
  <MMClips>0</MMClips>
  <ScaleCrop>false</ScaleCrop>
  <HeadingPairs>
    <vt:vector size="4" baseType="variant">
      <vt:variant>
        <vt:lpstr>Theme</vt:lpstr>
      </vt:variant>
      <vt:variant>
        <vt:i4>2</vt:i4>
      </vt:variant>
      <vt:variant>
        <vt:lpstr>Slide Titles</vt:lpstr>
      </vt:variant>
      <vt:variant>
        <vt:i4>10</vt:i4>
      </vt:variant>
    </vt:vector>
  </HeadingPairs>
  <TitlesOfParts>
    <vt:vector size="12" baseType="lpstr">
      <vt:lpstr>Office Theme</vt:lpstr>
      <vt:lpstr>Concourse</vt:lpstr>
      <vt:lpstr>PowerPoint Presentation</vt:lpstr>
      <vt:lpstr>Things We “Must” Do</vt:lpstr>
      <vt:lpstr>“must”</vt:lpstr>
      <vt:lpstr>1. We Must Believe In God</vt:lpstr>
      <vt:lpstr>2. We Must Be Born Again</vt:lpstr>
      <vt:lpstr>2. We Must Be Born Again</vt:lpstr>
      <vt:lpstr>3. We Must Worship God Correctly</vt:lpstr>
      <vt:lpstr>4. We Must Take Our Salvation Seriously</vt:lpstr>
      <vt:lpstr>5. We Must Answer To God</vt:lpstr>
      <vt:lpstr>PowerPoint Presentation</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Things We “Must” Do</dc:title>
  <dc:creator>Heath</dc:creator>
  <cp:lastModifiedBy>Heath</cp:lastModifiedBy>
  <cp:revision>8</cp:revision>
  <dcterms:created xsi:type="dcterms:W3CDTF">2015-11-20T14:35:32Z</dcterms:created>
  <dcterms:modified xsi:type="dcterms:W3CDTF">2015-11-21T15:49:51Z</dcterms:modified>
</cp:coreProperties>
</file>