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83" r:id="rId5"/>
    <p:sldId id="264" r:id="rId6"/>
    <p:sldId id="260" r:id="rId7"/>
    <p:sldId id="265" r:id="rId8"/>
    <p:sldId id="266" r:id="rId9"/>
    <p:sldId id="268" r:id="rId10"/>
    <p:sldId id="269" r:id="rId11"/>
    <p:sldId id="271" r:id="rId12"/>
    <p:sldId id="272" r:id="rId13"/>
    <p:sldId id="273" r:id="rId14"/>
    <p:sldId id="270" r:id="rId15"/>
    <p:sldId id="274" r:id="rId16"/>
    <p:sldId id="275" r:id="rId17"/>
    <p:sldId id="276" r:id="rId18"/>
    <p:sldId id="277" r:id="rId19"/>
    <p:sldId id="279" r:id="rId20"/>
    <p:sldId id="281" r:id="rId21"/>
    <p:sldId id="282" r:id="rId22"/>
    <p:sldId id="26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60A6C1-A455-4F17-BDCD-CCD82A26A0A0}" type="datetimeFigureOut">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4044711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0A6C1-A455-4F17-BDCD-CCD82A26A0A0}" type="datetimeFigureOut">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2992068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0A6C1-A455-4F17-BDCD-CCD82A26A0A0}" type="datetimeFigureOut">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1214985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0A6C1-A455-4F17-BDCD-CCD82A26A0A0}" type="datetimeFigureOut">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2627483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60A6C1-A455-4F17-BDCD-CCD82A26A0A0}" type="datetimeFigureOut">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2347484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60A6C1-A455-4F17-BDCD-CCD82A26A0A0}" type="datetimeFigureOut">
              <a:rPr lang="en-US" smtClean="0"/>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1268027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60A6C1-A455-4F17-BDCD-CCD82A26A0A0}" type="datetimeFigureOut">
              <a:rPr lang="en-US" smtClean="0"/>
              <a:t>11/5/2015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395704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60A6C1-A455-4F17-BDCD-CCD82A26A0A0}" type="datetimeFigureOut">
              <a:rPr lang="en-US" smtClean="0"/>
              <a:t>11/5/2015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3104685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0A6C1-A455-4F17-BDCD-CCD82A26A0A0}" type="datetimeFigureOut">
              <a:rPr lang="en-US" smtClean="0"/>
              <a:t>11/5/2015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2723035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60A6C1-A455-4F17-BDCD-CCD82A26A0A0}" type="datetimeFigureOut">
              <a:rPr lang="en-US" smtClean="0"/>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1480140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60A6C1-A455-4F17-BDCD-CCD82A26A0A0}" type="datetimeFigureOut">
              <a:rPr lang="en-US" smtClean="0"/>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E4AD08-537A-46C9-9DF5-1CB08E227F7F}" type="slidenum">
              <a:rPr lang="en-US" smtClean="0"/>
              <a:t>‹#›</a:t>
            </a:fld>
            <a:endParaRPr lang="en-US"/>
          </a:p>
        </p:txBody>
      </p:sp>
    </p:spTree>
    <p:extLst>
      <p:ext uri="{BB962C8B-B14F-4D97-AF65-F5344CB8AC3E}">
        <p14:creationId xmlns:p14="http://schemas.microsoft.com/office/powerpoint/2010/main" val="55799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60A6C1-A455-4F17-BDCD-CCD82A26A0A0}" type="datetimeFigureOut">
              <a:rPr lang="en-US" smtClean="0"/>
              <a:t>11/5/2015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4AD08-537A-46C9-9DF5-1CB08E227F7F}" type="slidenum">
              <a:rPr lang="en-US" smtClean="0"/>
              <a:t>‹#›</a:t>
            </a:fld>
            <a:endParaRPr lang="en-US"/>
          </a:p>
        </p:txBody>
      </p:sp>
    </p:spTree>
    <p:extLst>
      <p:ext uri="{BB962C8B-B14F-4D97-AF65-F5344CB8AC3E}">
        <p14:creationId xmlns:p14="http://schemas.microsoft.com/office/powerpoint/2010/main" val="2859281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34442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r>
              <a:rPr lang="en-US" dirty="0" smtClean="0"/>
              <a:t>Profane: “to show disrespect or contempt for sacred things, to put to a base or improper use.” </a:t>
            </a:r>
            <a:endParaRPr lang="en-US" dirty="0"/>
          </a:p>
        </p:txBody>
      </p:sp>
    </p:spTree>
    <p:extLst>
      <p:ext uri="{BB962C8B-B14F-4D97-AF65-F5344CB8AC3E}">
        <p14:creationId xmlns:p14="http://schemas.microsoft.com/office/powerpoint/2010/main" val="47257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r>
              <a:rPr lang="en-US" dirty="0" smtClean="0"/>
              <a:t>“You shall not take the name of the Lord your God in vain, for the Lord will not hold him guiltless who takes His name in vain.” </a:t>
            </a:r>
          </a:p>
          <a:p>
            <a:pPr marL="0" indent="0" algn="r">
              <a:buNone/>
            </a:pPr>
            <a:r>
              <a:rPr lang="en-US" dirty="0" smtClean="0"/>
              <a:t>Exodus 20:7</a:t>
            </a:r>
          </a:p>
        </p:txBody>
      </p:sp>
      <p:pic>
        <p:nvPicPr>
          <p:cNvPr id="4"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5646" y="4724400"/>
            <a:ext cx="2268354"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257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r>
              <a:rPr lang="en-US" dirty="0" smtClean="0"/>
              <a:t>“You shall not take the name of the Lord your God in vain, for the Lord will not hold him guiltless who takes His name in vain.” </a:t>
            </a:r>
          </a:p>
          <a:p>
            <a:pPr marL="0" indent="0" algn="r">
              <a:buNone/>
            </a:pPr>
            <a:r>
              <a:rPr lang="en-US" dirty="0" smtClean="0"/>
              <a:t>Exodus 20:7</a:t>
            </a:r>
          </a:p>
          <a:p>
            <a:pPr marL="0" indent="0">
              <a:buNone/>
            </a:pPr>
            <a:endParaRPr lang="en-US" sz="800" dirty="0" smtClean="0"/>
          </a:p>
          <a:p>
            <a:pPr marL="0" indent="0">
              <a:buSzPct val="85000"/>
              <a:buNone/>
            </a:pPr>
            <a:r>
              <a:rPr lang="en-US" dirty="0" smtClean="0">
                <a:solidFill>
                  <a:srgbClr val="FF0000"/>
                </a:solidFill>
              </a:rPr>
              <a:t>It is a sin to use God’s name in a common, empty, or careless manner, without an attitude of sincere reverence or respect. </a:t>
            </a:r>
          </a:p>
        </p:txBody>
      </p:sp>
    </p:spTree>
    <p:extLst>
      <p:ext uri="{BB962C8B-B14F-4D97-AF65-F5344CB8AC3E}">
        <p14:creationId xmlns:p14="http://schemas.microsoft.com/office/powerpoint/2010/main" val="1084611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normAutofit/>
          </a:bodyPr>
          <a:lstStyle/>
          <a:p>
            <a:pPr marL="0" indent="0">
              <a:buNone/>
            </a:pPr>
            <a:r>
              <a:rPr lang="en-US" dirty="0" smtClean="0"/>
              <a:t>“And whoever blasphemes the name of the Lord shall surely be put to death. All the congregation shall certainly stone him, the stranger as well as him who is born in the land. When he blasphemes the name of the Lord, he shall be put to death.” </a:t>
            </a:r>
          </a:p>
          <a:p>
            <a:pPr marL="0" indent="0">
              <a:buNone/>
            </a:pPr>
            <a:r>
              <a:rPr lang="en-US" dirty="0" smtClean="0"/>
              <a:t>Leviticus 24:16</a:t>
            </a:r>
          </a:p>
        </p:txBody>
      </p:sp>
      <p:pic>
        <p:nvPicPr>
          <p:cNvPr id="4"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5646" y="4724400"/>
            <a:ext cx="2268354"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3524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r>
              <a:rPr lang="en-US" dirty="0" smtClean="0"/>
              <a:t>To use God’s name as a means of mindlessly expressing one’s emotions is to use God’s name is a profane manner. Such is a sin. </a:t>
            </a:r>
          </a:p>
          <a:p>
            <a:pPr marL="0" indent="0">
              <a:buNone/>
            </a:pPr>
            <a:endParaRPr lang="en-US" sz="900" dirty="0" smtClean="0"/>
          </a:p>
          <a:p>
            <a:pPr>
              <a:buSzPct val="70000"/>
              <a:buFont typeface="Wingdings" pitchFamily="2" charset="2"/>
              <a:buChar char="v"/>
            </a:pPr>
            <a:r>
              <a:rPr lang="en-US" dirty="0" smtClean="0"/>
              <a:t>In our texting,                                                    OMG stands for                                                             “Oh my God!”</a:t>
            </a:r>
            <a:endParaRPr 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3657600"/>
            <a:ext cx="3759200" cy="2819400"/>
          </a:xfrm>
          <a:prstGeom prst="rect">
            <a:avLst/>
          </a:prstGeom>
          <a:noFill/>
          <a:ln w="9525">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7257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Euphemisms</a:t>
            </a:r>
            <a:endParaRPr lang="en-US"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682702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Euphemisms</a:t>
            </a:r>
            <a:endParaRPr lang="en-US" b="1" dirty="0"/>
          </a:p>
        </p:txBody>
      </p:sp>
      <p:sp>
        <p:nvSpPr>
          <p:cNvPr id="3" name="Content Placeholder 2"/>
          <p:cNvSpPr>
            <a:spLocks noGrp="1"/>
          </p:cNvSpPr>
          <p:nvPr>
            <p:ph idx="1"/>
          </p:nvPr>
        </p:nvSpPr>
        <p:spPr/>
        <p:txBody>
          <a:bodyPr/>
          <a:lstStyle/>
          <a:p>
            <a:pPr marL="0" indent="0">
              <a:buNone/>
            </a:pPr>
            <a:r>
              <a:rPr lang="en-US" dirty="0" smtClean="0"/>
              <a:t>Euphemism: “the substitution of an agreeable or inoffensive expression for one that may offend of suggest something unpleasant.”</a:t>
            </a:r>
            <a:endParaRPr lang="en-US" dirty="0"/>
          </a:p>
        </p:txBody>
      </p:sp>
    </p:spTree>
    <p:extLst>
      <p:ext uri="{BB962C8B-B14F-4D97-AF65-F5344CB8AC3E}">
        <p14:creationId xmlns:p14="http://schemas.microsoft.com/office/powerpoint/2010/main" val="4109497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Euphemisms</a:t>
            </a:r>
            <a:endParaRPr lang="en-US" b="1" dirty="0"/>
          </a:p>
        </p:txBody>
      </p:sp>
      <p:sp>
        <p:nvSpPr>
          <p:cNvPr id="3" name="Content Placeholder 2"/>
          <p:cNvSpPr>
            <a:spLocks noGrp="1"/>
          </p:cNvSpPr>
          <p:nvPr>
            <p:ph idx="1"/>
          </p:nvPr>
        </p:nvSpPr>
        <p:spPr/>
        <p:txBody>
          <a:bodyPr/>
          <a:lstStyle/>
          <a:p>
            <a:pPr marL="0" indent="0">
              <a:buNone/>
            </a:pPr>
            <a:r>
              <a:rPr lang="en-US" dirty="0" smtClean="0"/>
              <a:t>Euphemism: “the substitution of an agreeable or inoffensive expression for one that may offend of suggest something unpleasant.”</a:t>
            </a:r>
          </a:p>
          <a:p>
            <a:pPr marL="0" indent="0">
              <a:buNone/>
            </a:pPr>
            <a:endParaRPr lang="en-US" dirty="0"/>
          </a:p>
          <a:p>
            <a:r>
              <a:rPr lang="en-US" dirty="0" smtClean="0">
                <a:solidFill>
                  <a:srgbClr val="3333FF"/>
                </a:solidFill>
              </a:rPr>
              <a:t>dang, darn, heck, shoot, shucks, gosh, golly, doggone, gee whiz, cripes, etc.</a:t>
            </a:r>
            <a:endParaRPr lang="en-US" dirty="0">
              <a:solidFill>
                <a:srgbClr val="3333FF"/>
              </a:solidFill>
            </a:endParaRPr>
          </a:p>
        </p:txBody>
      </p:sp>
    </p:spTree>
    <p:extLst>
      <p:ext uri="{BB962C8B-B14F-4D97-AF65-F5344CB8AC3E}">
        <p14:creationId xmlns:p14="http://schemas.microsoft.com/office/powerpoint/2010/main" val="376228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Euphemisms</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While being “less offensive,” it is not proper for a Christian to use euphemisms because…</a:t>
            </a:r>
          </a:p>
          <a:p>
            <a:pPr marL="0" indent="0">
              <a:buNone/>
            </a:pPr>
            <a:endParaRPr lang="en-US" sz="900" dirty="0" smtClean="0"/>
          </a:p>
          <a:p>
            <a:pPr marL="514350" indent="-514350">
              <a:buFont typeface="+mj-lt"/>
              <a:buAutoNum type="arabicPeriod"/>
            </a:pPr>
            <a:r>
              <a:rPr lang="en-US" dirty="0" smtClean="0"/>
              <a:t>They mean the same thing as the “less offensive” word.</a:t>
            </a:r>
          </a:p>
          <a:p>
            <a:pPr marL="514350" indent="-514350">
              <a:buFont typeface="+mj-lt"/>
              <a:buAutoNum type="arabicPeriod"/>
            </a:pPr>
            <a:r>
              <a:rPr lang="en-US" dirty="0" smtClean="0"/>
              <a:t>They are prompted by the same emotions.</a:t>
            </a:r>
          </a:p>
          <a:p>
            <a:pPr marL="514350" indent="-514350">
              <a:buFont typeface="+mj-lt"/>
              <a:buAutoNum type="arabicPeriod"/>
            </a:pPr>
            <a:r>
              <a:rPr lang="en-US" dirty="0" smtClean="0"/>
              <a:t>They betray what is really in our hearts. </a:t>
            </a:r>
          </a:p>
        </p:txBody>
      </p:sp>
    </p:spTree>
    <p:extLst>
      <p:ext uri="{BB962C8B-B14F-4D97-AF65-F5344CB8AC3E}">
        <p14:creationId xmlns:p14="http://schemas.microsoft.com/office/powerpoint/2010/main" val="2852517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How To Overcome Corrupt Speech</a:t>
            </a:r>
            <a:endParaRPr lang="en-US" b="1" dirty="0">
              <a:solidFill>
                <a:schemeClr val="bg1"/>
              </a:solidFill>
            </a:endParaRPr>
          </a:p>
        </p:txBody>
      </p:sp>
      <p:sp>
        <p:nvSpPr>
          <p:cNvPr id="3" name="Content Placeholder 2"/>
          <p:cNvSpPr>
            <a:spLocks noGrp="1"/>
          </p:cNvSpPr>
          <p:nvPr>
            <p:ph idx="1"/>
          </p:nvPr>
        </p:nvSpPr>
        <p:spPr>
          <a:xfrm>
            <a:off x="304800" y="1524000"/>
            <a:ext cx="8458200" cy="4800600"/>
          </a:xfrm>
        </p:spPr>
        <p:txBody>
          <a:bodyPr>
            <a:normAutofit/>
          </a:bodyPr>
          <a:lstStyle/>
          <a:p>
            <a:r>
              <a:rPr lang="en-US" dirty="0" smtClean="0">
                <a:solidFill>
                  <a:schemeClr val="bg1"/>
                </a:solidFill>
              </a:rPr>
              <a:t>Think before we speak - </a:t>
            </a:r>
            <a:r>
              <a:rPr lang="en-US" dirty="0" smtClean="0">
                <a:solidFill>
                  <a:schemeClr val="accent5">
                    <a:lumMod val="60000"/>
                    <a:lumOff val="40000"/>
                  </a:schemeClr>
                </a:solidFill>
              </a:rPr>
              <a:t>Prov. 15:28, James 1:19</a:t>
            </a:r>
          </a:p>
          <a:p>
            <a:r>
              <a:rPr lang="en-US" dirty="0" smtClean="0">
                <a:solidFill>
                  <a:schemeClr val="bg1"/>
                </a:solidFill>
              </a:rPr>
              <a:t>Remember our words have power - </a:t>
            </a:r>
            <a:r>
              <a:rPr lang="en-US" dirty="0" smtClean="0">
                <a:solidFill>
                  <a:schemeClr val="accent5">
                    <a:lumMod val="60000"/>
                    <a:lumOff val="40000"/>
                  </a:schemeClr>
                </a:solidFill>
              </a:rPr>
              <a:t>Prov. 18:21</a:t>
            </a:r>
          </a:p>
          <a:p>
            <a:r>
              <a:rPr lang="en-US" dirty="0" smtClean="0">
                <a:solidFill>
                  <a:schemeClr val="bg1"/>
                </a:solidFill>
              </a:rPr>
              <a:t>Seek to edify others with our speech - </a:t>
            </a:r>
            <a:r>
              <a:rPr lang="en-US" dirty="0" smtClean="0">
                <a:solidFill>
                  <a:schemeClr val="accent5">
                    <a:lumMod val="60000"/>
                    <a:lumOff val="40000"/>
                  </a:schemeClr>
                </a:solidFill>
              </a:rPr>
              <a:t>Eph. 4:29</a:t>
            </a:r>
          </a:p>
          <a:p>
            <a:r>
              <a:rPr lang="en-US" dirty="0" smtClean="0">
                <a:solidFill>
                  <a:schemeClr val="bg1"/>
                </a:solidFill>
              </a:rPr>
              <a:t>Honor others with our speech - </a:t>
            </a:r>
            <a:r>
              <a:rPr lang="en-US" dirty="0" smtClean="0">
                <a:solidFill>
                  <a:schemeClr val="accent5">
                    <a:lumMod val="60000"/>
                    <a:lumOff val="40000"/>
                  </a:schemeClr>
                </a:solidFill>
              </a:rPr>
              <a:t>1 Pet. 2:17</a:t>
            </a:r>
          </a:p>
          <a:p>
            <a:r>
              <a:rPr lang="en-US" dirty="0" smtClean="0">
                <a:solidFill>
                  <a:schemeClr val="bg1"/>
                </a:solidFill>
              </a:rPr>
              <a:t>Remember we are always in the presence of God - </a:t>
            </a:r>
            <a:r>
              <a:rPr lang="en-US" dirty="0" smtClean="0">
                <a:solidFill>
                  <a:schemeClr val="accent5">
                    <a:lumMod val="60000"/>
                    <a:lumOff val="40000"/>
                  </a:schemeClr>
                </a:solidFill>
              </a:rPr>
              <a:t>Ps. 139:4, 7-12</a:t>
            </a:r>
          </a:p>
          <a:p>
            <a:r>
              <a:rPr lang="en-US" dirty="0" smtClean="0">
                <a:solidFill>
                  <a:schemeClr val="bg1"/>
                </a:solidFill>
              </a:rPr>
              <a:t>Pray for God’s help - </a:t>
            </a:r>
            <a:r>
              <a:rPr lang="en-US" dirty="0" smtClean="0">
                <a:solidFill>
                  <a:schemeClr val="accent5">
                    <a:lumMod val="60000"/>
                    <a:lumOff val="40000"/>
                  </a:schemeClr>
                </a:solidFill>
              </a:rPr>
              <a:t>Ps. 141:3-4</a:t>
            </a:r>
          </a:p>
          <a:p>
            <a:r>
              <a:rPr lang="en-US" dirty="0" smtClean="0">
                <a:solidFill>
                  <a:schemeClr val="bg1"/>
                </a:solidFill>
              </a:rPr>
              <a:t>Keep our heart pure - </a:t>
            </a:r>
            <a:r>
              <a:rPr lang="en-US" dirty="0" smtClean="0">
                <a:solidFill>
                  <a:schemeClr val="accent5">
                    <a:lumMod val="60000"/>
                    <a:lumOff val="40000"/>
                  </a:schemeClr>
                </a:solidFill>
              </a:rPr>
              <a:t>Matt. 12:33-35</a:t>
            </a:r>
            <a:endParaRPr lang="en-US" dirty="0">
              <a:solidFill>
                <a:schemeClr val="accent5">
                  <a:lumMod val="60000"/>
                  <a:lumOff val="40000"/>
                </a:schemeClr>
              </a:solidFill>
            </a:endParaRPr>
          </a:p>
        </p:txBody>
      </p:sp>
    </p:spTree>
    <p:extLst>
      <p:ext uri="{BB962C8B-B14F-4D97-AF65-F5344CB8AC3E}">
        <p14:creationId xmlns:p14="http://schemas.microsoft.com/office/powerpoint/2010/main" val="1378733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752601"/>
            <a:ext cx="7772400" cy="1847850"/>
          </a:xfrm>
        </p:spPr>
        <p:txBody>
          <a:bodyPr>
            <a:noAutofit/>
          </a:bodyPr>
          <a:lstStyle/>
          <a:p>
            <a:r>
              <a:rPr lang="en-US" sz="5400" b="1" dirty="0" smtClean="0"/>
              <a:t>Filthy Speech, Profanity, and Euphemisms</a:t>
            </a:r>
            <a:endParaRPr lang="en-US" sz="5400" b="1" dirty="0"/>
          </a:p>
        </p:txBody>
      </p:sp>
    </p:spTree>
    <p:extLst>
      <p:ext uri="{BB962C8B-B14F-4D97-AF65-F5344CB8AC3E}">
        <p14:creationId xmlns:p14="http://schemas.microsoft.com/office/powerpoint/2010/main" val="2617492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“But I say to you that for every idle word men may speak, they will give account of it in the day of judgment.” </a:t>
            </a:r>
          </a:p>
          <a:p>
            <a:pPr marL="0" indent="0" algn="r">
              <a:buNone/>
            </a:pPr>
            <a:r>
              <a:rPr lang="en-US" sz="3600" dirty="0" smtClean="0"/>
              <a:t>Matthew 12:36</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3129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“Let </a:t>
            </a:r>
            <a:r>
              <a:rPr lang="en-US" sz="3600" dirty="0"/>
              <a:t>the words of my mouth and the meditation of my heart </a:t>
            </a:r>
            <a:r>
              <a:rPr lang="en-US" sz="3600" dirty="0" smtClean="0"/>
              <a:t>be </a:t>
            </a:r>
            <a:r>
              <a:rPr lang="en-US" sz="3600" dirty="0"/>
              <a:t>acceptable in Your sight</a:t>
            </a:r>
            <a:r>
              <a:rPr lang="en-US" sz="3600" dirty="0" smtClean="0"/>
              <a:t>, O Lord, </a:t>
            </a:r>
            <a:r>
              <a:rPr lang="en-US" sz="3600" dirty="0"/>
              <a:t>my strength and my </a:t>
            </a:r>
            <a:r>
              <a:rPr lang="en-US" sz="3600" dirty="0" smtClean="0"/>
              <a:t>Redeemer.” </a:t>
            </a:r>
          </a:p>
          <a:p>
            <a:pPr marL="0" indent="0" algn="r">
              <a:buNone/>
            </a:pPr>
            <a:r>
              <a:rPr lang="en-US" sz="3600" dirty="0" smtClean="0"/>
              <a:t>Psalm 19:14</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935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7224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“But I say to you that for every idle word men may speak, they will give account of it in the day of judgment.” </a:t>
            </a:r>
          </a:p>
          <a:p>
            <a:pPr marL="0" indent="0" algn="r">
              <a:buNone/>
            </a:pPr>
            <a:r>
              <a:rPr lang="en-US" sz="3600" dirty="0" smtClean="0"/>
              <a:t>Matthew 12:36</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3749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“But </a:t>
            </a:r>
            <a:r>
              <a:rPr lang="en-US" sz="3600" dirty="0"/>
              <a:t>now you yourselves are to put off all these: anger, wrath, malice, blasphemy, filthy language out of your </a:t>
            </a:r>
            <a:r>
              <a:rPr lang="en-US" sz="3600" dirty="0" smtClean="0"/>
              <a:t>mouth.” </a:t>
            </a:r>
          </a:p>
          <a:p>
            <a:pPr marL="0" indent="0" algn="r">
              <a:buNone/>
            </a:pPr>
            <a:r>
              <a:rPr lang="en-US" sz="3600" dirty="0" smtClean="0"/>
              <a:t>Colossians 3:8</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0275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Corrupt Words</a:t>
            </a:r>
            <a:endParaRPr lang="en-US"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71355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Corrupt Words</a:t>
            </a:r>
            <a:endParaRPr lang="en-US" b="1" dirty="0"/>
          </a:p>
        </p:txBody>
      </p:sp>
      <p:sp>
        <p:nvSpPr>
          <p:cNvPr id="3" name="Content Placeholder 2"/>
          <p:cNvSpPr>
            <a:spLocks noGrp="1"/>
          </p:cNvSpPr>
          <p:nvPr>
            <p:ph idx="1"/>
          </p:nvPr>
        </p:nvSpPr>
        <p:spPr/>
        <p:txBody>
          <a:bodyPr/>
          <a:lstStyle/>
          <a:p>
            <a:pPr marL="0" indent="0">
              <a:buNone/>
            </a:pPr>
            <a:r>
              <a:rPr lang="en-US" dirty="0" smtClean="0"/>
              <a:t>“Let no corrupt word proceed out of your mouth, but what is good for necessary edification, that it may impart grace to the hearers.”</a:t>
            </a:r>
          </a:p>
          <a:p>
            <a:pPr marL="0" indent="0" algn="r">
              <a:buNone/>
            </a:pPr>
            <a:r>
              <a:rPr lang="en-US" dirty="0" smtClean="0"/>
              <a:t>Ephesians 4:29</a:t>
            </a:r>
          </a:p>
        </p:txBody>
      </p:sp>
      <p:pic>
        <p:nvPicPr>
          <p:cNvPr id="4"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5646" y="4724400"/>
            <a:ext cx="2268354"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0896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Filthy Talk</a:t>
            </a:r>
            <a:endParaRPr lang="en-US"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714196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Filthy Talk</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“But fornication and all uncleanness or covetousness, let it not even be named among you, as is fitting for saints; neither filthiness, nor foolish talking, nor coarse jesting, which are not fitting, but rather giving of thanks.”</a:t>
            </a:r>
          </a:p>
          <a:p>
            <a:pPr marL="0" indent="0" algn="r">
              <a:buNone/>
            </a:pPr>
            <a:r>
              <a:rPr lang="en-US" dirty="0" smtClean="0"/>
              <a:t>Ephesians 5:3-4</a:t>
            </a:r>
          </a:p>
        </p:txBody>
      </p:sp>
      <p:pic>
        <p:nvPicPr>
          <p:cNvPr id="4"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5646" y="4724400"/>
            <a:ext cx="2268354"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6670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3655306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674</Words>
  <Application>Microsoft Office PowerPoint</Application>
  <PresentationFormat>On-screen Show (4:3)</PresentationFormat>
  <Paragraphs>56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Filthy Speech, Profanity, and Euphemisms</vt:lpstr>
      <vt:lpstr>PowerPoint Presentation</vt:lpstr>
      <vt:lpstr>PowerPoint Presentation</vt:lpstr>
      <vt:lpstr>1. Corrupt Words</vt:lpstr>
      <vt:lpstr>1. Corrupt Words</vt:lpstr>
      <vt:lpstr>2. Filthy Talk</vt:lpstr>
      <vt:lpstr>2. Filthy Talk</vt:lpstr>
      <vt:lpstr>3. Profanity                                                 Using God’s Name in Vain</vt:lpstr>
      <vt:lpstr>3. Profanity                                                 Using God’s Name in Vain</vt:lpstr>
      <vt:lpstr>3. Profanity                                                 Using God’s Name in Vain</vt:lpstr>
      <vt:lpstr>3. Profanity                                                 Using God’s Name in Vain</vt:lpstr>
      <vt:lpstr>3. Profanity                                                 Using God’s Name in Vain</vt:lpstr>
      <vt:lpstr>3. Profanity                                                 Using God’s Name in Vain</vt:lpstr>
      <vt:lpstr>4. Euphemisms</vt:lpstr>
      <vt:lpstr>4. Euphemisms</vt:lpstr>
      <vt:lpstr>4. Euphemisms</vt:lpstr>
      <vt:lpstr>4. Euphemisms</vt:lpstr>
      <vt:lpstr>How To Overcome Corrupt Speech</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dc:creator>
  <cp:lastModifiedBy>Heath</cp:lastModifiedBy>
  <cp:revision>20</cp:revision>
  <dcterms:created xsi:type="dcterms:W3CDTF">2011-06-02T14:44:26Z</dcterms:created>
  <dcterms:modified xsi:type="dcterms:W3CDTF">2015-11-05T15:24:04Z</dcterms:modified>
</cp:coreProperties>
</file>