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9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91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77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580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7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24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5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3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2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972923F-89EE-4C47-B007-04D9922DB9CB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3C5382C-7C76-4A1C-A672-17206A962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50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“For those who have served well as deacons obtain for themselves a good standing and great boldness in the faith which is in Christ Jesus.” </a:t>
            </a:r>
          </a:p>
          <a:p>
            <a:pPr marL="0" indent="0" algn="ctr">
              <a:buNone/>
            </a:pPr>
            <a:endParaRPr lang="en-US" sz="1000" dirty="0" smtClean="0"/>
          </a:p>
          <a:p>
            <a:pPr marL="0" indent="0" algn="ctr">
              <a:buNone/>
            </a:pPr>
            <a:r>
              <a:rPr lang="en-US" sz="3200" dirty="0" smtClean="0"/>
              <a:t>First Timothy 3:13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529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3621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Deacons</a:t>
            </a:r>
            <a:endParaRPr lang="en-US" sz="5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3539864"/>
            <a:ext cx="3668620" cy="1101248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 Their Work and Their Qualifications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47873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 </a:t>
            </a:r>
            <a:r>
              <a:rPr lang="en-US" i="1" dirty="0" smtClean="0"/>
              <a:t>“deacon” </a:t>
            </a:r>
            <a:r>
              <a:rPr lang="en-US" dirty="0" smtClean="0"/>
              <a:t>is transliterated from the Greek word </a:t>
            </a:r>
            <a:r>
              <a:rPr lang="en-US" b="1" i="1" dirty="0" smtClean="0"/>
              <a:t>DIAKONOS</a:t>
            </a:r>
            <a:r>
              <a:rPr lang="en-US" dirty="0" smtClean="0"/>
              <a:t>, which designates one who is a servant. </a:t>
            </a:r>
          </a:p>
          <a:p>
            <a:endParaRPr lang="en-US" sz="1000" dirty="0" smtClean="0"/>
          </a:p>
          <a:p>
            <a:r>
              <a:rPr lang="en-US" dirty="0" smtClean="0"/>
              <a:t>“one who executes the commands of another, especially of a master; a sergeant, attendant, minister” (Thayer).</a:t>
            </a:r>
          </a:p>
          <a:p>
            <a:endParaRPr lang="en-US" sz="1000" dirty="0" smtClean="0"/>
          </a:p>
          <a:p>
            <a:r>
              <a:rPr lang="en-US" dirty="0" smtClean="0"/>
              <a:t>In the New Testament, </a:t>
            </a:r>
            <a:r>
              <a:rPr lang="en-US" b="1" i="1" dirty="0" smtClean="0"/>
              <a:t>DIAKONOS</a:t>
            </a:r>
            <a:r>
              <a:rPr lang="en-US" dirty="0" smtClean="0"/>
              <a:t> is rendered “servant” 25 times and               “deacon” 5 times.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412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 Christian is a servant, but </a:t>
            </a:r>
            <a:r>
              <a:rPr lang="en-US" i="1" dirty="0" smtClean="0"/>
              <a:t>“deacons” </a:t>
            </a:r>
            <a:r>
              <a:rPr lang="en-US" dirty="0" smtClean="0"/>
              <a:t>are mentioned separately from the rest of the members of the local church.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1 Timothy 3:13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Philippians 1:1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Acts 6:1-4  </a:t>
            </a:r>
          </a:p>
        </p:txBody>
      </p:sp>
    </p:spTree>
    <p:extLst>
      <p:ext uri="{BB962C8B-B14F-4D97-AF65-F5344CB8AC3E}">
        <p14:creationId xmlns:p14="http://schemas.microsoft.com/office/powerpoint/2010/main" val="3102218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work of a deacon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95000"/>
              <a:buFont typeface="+mj-lt"/>
              <a:buAutoNum type="arabicPeriod"/>
            </a:pPr>
            <a:r>
              <a:rPr lang="en-US" b="1" dirty="0" smtClean="0"/>
              <a:t>Take care of the physical needs of the local church.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Benevolence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Physical Needs of Members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Building Maintenance and Repair</a:t>
            </a:r>
          </a:p>
          <a:p>
            <a:pPr lvl="1"/>
            <a:endParaRPr lang="en-US" sz="1000" dirty="0" smtClean="0">
              <a:solidFill>
                <a:schemeClr val="tx1"/>
              </a:solidFill>
            </a:endParaRPr>
          </a:p>
          <a:p>
            <a:pPr marL="514350" indent="-514350">
              <a:buSzPct val="95000"/>
              <a:buFont typeface="+mj-lt"/>
              <a:buAutoNum type="arabicPeriod"/>
            </a:pPr>
            <a:r>
              <a:rPr lang="en-US" b="1" dirty="0" smtClean="0"/>
              <a:t>Relieve the Elders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083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 of a deacon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880"/>
            <a:ext cx="7239000" cy="4846320"/>
          </a:xfrm>
        </p:spPr>
        <p:txBody>
          <a:bodyPr/>
          <a:lstStyle/>
          <a:p>
            <a:r>
              <a:rPr lang="en-US" dirty="0" smtClean="0"/>
              <a:t>Grave</a:t>
            </a:r>
          </a:p>
          <a:p>
            <a:r>
              <a:rPr lang="en-US" dirty="0" smtClean="0"/>
              <a:t>Not double-tongued</a:t>
            </a:r>
          </a:p>
          <a:p>
            <a:r>
              <a:rPr lang="en-US" dirty="0" smtClean="0"/>
              <a:t>Not given to much wine</a:t>
            </a:r>
          </a:p>
          <a:p>
            <a:r>
              <a:rPr lang="en-US" dirty="0" smtClean="0"/>
              <a:t>Not greedy for money</a:t>
            </a:r>
          </a:p>
          <a:p>
            <a:r>
              <a:rPr lang="en-US" dirty="0" smtClean="0"/>
              <a:t>Holding the mystery of the faith with a pure conscience</a:t>
            </a:r>
          </a:p>
          <a:p>
            <a:r>
              <a:rPr lang="en-US" dirty="0" smtClean="0"/>
              <a:t>Must first be tested or proven, and found to be blameless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715000" y="5486400"/>
            <a:ext cx="3124200" cy="1066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72200" y="5786735"/>
            <a:ext cx="228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1 Tim. 3:8-13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51186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 of a deacon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880"/>
            <a:ext cx="7239000" cy="484632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deacon’s wife must be:</a:t>
            </a:r>
          </a:p>
          <a:p>
            <a:r>
              <a:rPr lang="en-US" dirty="0" smtClean="0"/>
              <a:t>Reverent</a:t>
            </a:r>
          </a:p>
          <a:p>
            <a:r>
              <a:rPr lang="en-US" dirty="0" smtClean="0"/>
              <a:t>Not a slanderer</a:t>
            </a:r>
          </a:p>
          <a:p>
            <a:r>
              <a:rPr lang="en-US" dirty="0" smtClean="0"/>
              <a:t>Temperate</a:t>
            </a:r>
          </a:p>
          <a:p>
            <a:r>
              <a:rPr lang="en-US" dirty="0" smtClean="0"/>
              <a:t>Faithful in all things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715000" y="5486400"/>
            <a:ext cx="3124200" cy="1066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72200" y="5786735"/>
            <a:ext cx="228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1 Tim. 3:8-13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613451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 of a deacon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880"/>
            <a:ext cx="7239000" cy="4846320"/>
          </a:xfrm>
        </p:spPr>
        <p:txBody>
          <a:bodyPr/>
          <a:lstStyle/>
          <a:p>
            <a:r>
              <a:rPr lang="en-US" dirty="0" smtClean="0"/>
              <a:t>Husband of one wife</a:t>
            </a:r>
          </a:p>
          <a:p>
            <a:r>
              <a:rPr lang="en-US" dirty="0" smtClean="0"/>
              <a:t>Ruling their own children and their own house well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715000" y="5486400"/>
            <a:ext cx="3124200" cy="1066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72200" y="5786735"/>
            <a:ext cx="228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1 Tim. 3:8-13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613451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 of a deacon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880"/>
            <a:ext cx="7239000" cy="4846320"/>
          </a:xfrm>
        </p:spPr>
        <p:txBody>
          <a:bodyPr/>
          <a:lstStyle/>
          <a:p>
            <a:r>
              <a:rPr lang="en-US" dirty="0" smtClean="0"/>
              <a:t>Good reputation</a:t>
            </a:r>
          </a:p>
          <a:p>
            <a:r>
              <a:rPr lang="en-US" dirty="0" smtClean="0"/>
              <a:t>Full of the Holy Spirit</a:t>
            </a:r>
          </a:p>
          <a:p>
            <a:r>
              <a:rPr lang="en-US" dirty="0" smtClean="0"/>
              <a:t>Full of wisdom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715000" y="5486400"/>
            <a:ext cx="3124200" cy="1066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72200" y="5786735"/>
            <a:ext cx="228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Acts 6:3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4268340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265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Opulent</vt:lpstr>
      <vt:lpstr>PowerPoint Presentation</vt:lpstr>
      <vt:lpstr>Deacons</vt:lpstr>
      <vt:lpstr>deacon</vt:lpstr>
      <vt:lpstr>deacon</vt:lpstr>
      <vt:lpstr>The work of a deacon</vt:lpstr>
      <vt:lpstr>Qualifications of a deacon</vt:lpstr>
      <vt:lpstr>Qualifications of a deacon</vt:lpstr>
      <vt:lpstr>Qualifications of a deacon</vt:lpstr>
      <vt:lpstr>Qualifications of a deacon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Deacons</dc:title>
  <dc:creator>Heath</dc:creator>
  <cp:lastModifiedBy>Heath</cp:lastModifiedBy>
  <cp:revision>6</cp:revision>
  <dcterms:created xsi:type="dcterms:W3CDTF">2015-11-06T13:55:04Z</dcterms:created>
  <dcterms:modified xsi:type="dcterms:W3CDTF">2015-11-06T14:30:28Z</dcterms:modified>
</cp:coreProperties>
</file>